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4"/>
  </p:notesMasterIdLst>
  <p:handoutMasterIdLst>
    <p:handoutMasterId r:id="rId25"/>
  </p:handoutMasterIdLst>
  <p:sldIdLst>
    <p:sldId id="256" r:id="rId5"/>
    <p:sldId id="268" r:id="rId6"/>
    <p:sldId id="259" r:id="rId7"/>
    <p:sldId id="260" r:id="rId8"/>
    <p:sldId id="272" r:id="rId9"/>
    <p:sldId id="269" r:id="rId10"/>
    <p:sldId id="271" r:id="rId11"/>
    <p:sldId id="273" r:id="rId12"/>
    <p:sldId id="274" r:id="rId13"/>
    <p:sldId id="275" r:id="rId14"/>
    <p:sldId id="278" r:id="rId15"/>
    <p:sldId id="279" r:id="rId16"/>
    <p:sldId id="280" r:id="rId17"/>
    <p:sldId id="282" r:id="rId18"/>
    <p:sldId id="283" r:id="rId19"/>
    <p:sldId id="284" r:id="rId20"/>
    <p:sldId id="276" r:id="rId21"/>
    <p:sldId id="277" r:id="rId22"/>
    <p:sldId id="26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B79"/>
    <a:srgbClr val="01456F"/>
    <a:srgbClr val="014067"/>
    <a:srgbClr val="F2F2F2"/>
    <a:srgbClr val="3F3F3F"/>
    <a:srgbClr val="014E7D"/>
    <a:srgbClr val="013657"/>
    <a:srgbClr val="0937C9"/>
    <a:srgbClr val="002774"/>
    <a:srgbClr val="929A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74" autoAdjust="0"/>
  </p:normalViewPr>
  <p:slideViewPr>
    <p:cSldViewPr snapToGrid="0" showGuides="1">
      <p:cViewPr varScale="1">
        <p:scale>
          <a:sx n="74" d="100"/>
          <a:sy n="74" d="100"/>
        </p:scale>
        <p:origin x="576" y="72"/>
      </p:cViewPr>
      <p:guideLst>
        <p:guide pos="3840"/>
        <p:guide pos="597"/>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2BFC85-49E4-447A-A7E3-16153CB2FE2A}" type="datetimeFigureOut">
              <a:rPr lang="en-US" smtClean="0"/>
              <a:t>7/5/2025</a:t>
            </a:fld>
            <a:endParaRPr lang="en-US" dirty="0"/>
          </a:p>
        </p:txBody>
      </p:sp>
      <p:sp>
        <p:nvSpPr>
          <p:cNvPr id="4" name="Footer Placeholder 3">
            <a:extLst>
              <a:ext uri="{FF2B5EF4-FFF2-40B4-BE49-F238E27FC236}">
                <a16:creationId xmlns:a16="http://schemas.microsoft.com/office/drawing/2014/main" xmlns=""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1072A3-100F-40A9-915F-8D2D9E6962D8}" type="slidenum">
              <a:rPr lang="en-US" smtClean="0"/>
              <a:t>‹#›</a:t>
            </a:fld>
            <a:endParaRPr lang="en-US" dirty="0"/>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71B50E-4C60-4F9E-B773-52059170945B}" type="datetimeFigureOut">
              <a:rPr lang="en-US" noProof="0" smtClean="0"/>
              <a:t>7/5/2025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230CFA-805A-4FD3-B3A0-DAAA5993DA17}" type="slidenum">
              <a:rPr lang="en-US" noProof="0" smtClean="0"/>
              <a:t>‹#›</a:t>
            </a:fld>
            <a:endParaRPr lang="en-US" noProof="0"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xmlns=""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xmlns=""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xmlns=""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smtClean="0"/>
              <a:t>Click icon to add picture</a:t>
            </a:r>
            <a:endParaRPr lang="en-US" noProof="0" dirty="0"/>
          </a:p>
        </p:txBody>
      </p:sp>
      <p:cxnSp>
        <p:nvCxnSpPr>
          <p:cNvPr id="18" name="Straight Connector 17">
            <a:extLst>
              <a:ext uri="{FF2B5EF4-FFF2-40B4-BE49-F238E27FC236}">
                <a16:creationId xmlns:a16="http://schemas.microsoft.com/office/drawing/2014/main" xmlns=""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xmlns=""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xmlns=""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SUBTITLE</a:t>
            </a:r>
          </a:p>
        </p:txBody>
      </p:sp>
      <p:cxnSp>
        <p:nvCxnSpPr>
          <p:cNvPr id="9" name="Straight Connector 8">
            <a:extLst>
              <a:ext uri="{FF2B5EF4-FFF2-40B4-BE49-F238E27FC236}">
                <a16:creationId xmlns:a16="http://schemas.microsoft.com/office/drawing/2014/main" xmlns=""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7537" userDrawn="1">
          <p15:clr>
            <a:srgbClr val="FBAE40"/>
          </p15:clr>
        </p15:guide>
        <p15:guide id="3" pos="138" userDrawn="1">
          <p15:clr>
            <a:srgbClr val="FBAE40"/>
          </p15:clr>
        </p15:guide>
        <p15:guide id="4" orient="horz" pos="4178" userDrawn="1">
          <p15:clr>
            <a:srgbClr val="FBAE40"/>
          </p15:clr>
        </p15:guide>
        <p15:guide id="5" orient="horz" pos="142" userDrawn="1">
          <p15:clr>
            <a:srgbClr val="FBAE40"/>
          </p15:clr>
        </p15:guide>
        <p15:guide id="6" pos="2457" userDrawn="1">
          <p15:clr>
            <a:srgbClr val="FBAE40"/>
          </p15:clr>
        </p15:guide>
        <p15:guide id="7" pos="43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xmlns=""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xmlns=""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xmlns=""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xmlns=""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xmlns=""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561729"/>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xmlns=""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xmlns=""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xmlns=""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xmlns=""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xmlns=""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xmlns=""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xmlns="" id="{E123A0CF-50D6-46EC-8BF6-43E38AFCD588}"/>
              </a:ext>
            </a:extLst>
          </p:cNvPr>
          <p:cNvSpPr/>
          <p:nvPr userDrawn="1"/>
        </p:nvSpPr>
        <p:spPr>
          <a:xfrm>
            <a:off x="7754112" y="0"/>
            <a:ext cx="2258568" cy="742819"/>
          </a:xfrm>
          <a:prstGeom prst="parallelogram">
            <a:avLst>
              <a:gd name="adj" fmla="val 1958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xmlns=""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xmlns="" id="{FC8C82F3-94EE-4B4F-A01D-993A41BC00B1}"/>
              </a:ext>
            </a:extLst>
          </p:cNvPr>
          <p:cNvSpPr/>
          <p:nvPr userDrawn="1"/>
        </p:nvSpPr>
        <p:spPr>
          <a:xfrm rot="19958790">
            <a:off x="-139035" y="3407045"/>
            <a:ext cx="1438399" cy="236580"/>
          </a:xfrm>
          <a:prstGeom prst="parallelogram">
            <a:avLst>
              <a:gd name="adj" fmla="val 532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0786568"/>
      </p:ext>
    </p:extLst>
  </p:cSld>
  <p:clrMapOvr>
    <a:masterClrMapping/>
  </p:clrMapOvr>
  <p:extLst mod="1">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xmlns=""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xmlns=""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xmlns=""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xmlns=""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xmlns=""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xmlns=""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6"/>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xmlns=""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xmlns=""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xmlns=""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xmlns=""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29" name="Content Placeholder 2">
            <a:extLst>
              <a:ext uri="{FF2B5EF4-FFF2-40B4-BE49-F238E27FC236}">
                <a16:creationId xmlns:a16="http://schemas.microsoft.com/office/drawing/2014/main" xmlns="" id="{1FAE0C34-9220-45F0-9FC2-9FE7C994E7BD}"/>
              </a:ext>
            </a:extLst>
          </p:cNvPr>
          <p:cNvSpPr>
            <a:spLocks noGrp="1"/>
          </p:cNvSpPr>
          <p:nvPr>
            <p:ph idx="1"/>
          </p:nvPr>
        </p:nvSpPr>
        <p:spPr>
          <a:xfrm>
            <a:off x="518678" y="1671924"/>
            <a:ext cx="10835122" cy="450503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54343043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xmlns=""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xmlns=""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xmlns=""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xmlns=""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xmlns=""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xmlns=""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6"/>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xmlns=""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xmlns=""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xmlns=""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xmlns=""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14" name="Content Placeholder 2">
            <a:extLst>
              <a:ext uri="{FF2B5EF4-FFF2-40B4-BE49-F238E27FC236}">
                <a16:creationId xmlns:a16="http://schemas.microsoft.com/office/drawing/2014/main" xmlns="" id="{217F9213-0142-420B-A84D-C5627A0C81E4}"/>
              </a:ext>
            </a:extLst>
          </p:cNvPr>
          <p:cNvSpPr>
            <a:spLocks noGrp="1"/>
          </p:cNvSpPr>
          <p:nvPr>
            <p:ph sz="half" idx="1"/>
          </p:nvPr>
        </p:nvSpPr>
        <p:spPr>
          <a:xfrm>
            <a:off x="529687"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5" name="Content Placeholder 3">
            <a:extLst>
              <a:ext uri="{FF2B5EF4-FFF2-40B4-BE49-F238E27FC236}">
                <a16:creationId xmlns:a16="http://schemas.microsoft.com/office/drawing/2014/main" xmlns="" id="{8014328B-D576-4B5C-A4AE-CF98318929FE}"/>
              </a:ext>
            </a:extLst>
          </p:cNvPr>
          <p:cNvSpPr>
            <a:spLocks noGrp="1"/>
          </p:cNvSpPr>
          <p:nvPr>
            <p:ph sz="half" idx="2"/>
          </p:nvPr>
        </p:nvSpPr>
        <p:spPr>
          <a:xfrm>
            <a:off x="6172200"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28481316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xmlns=""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xmlns=""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xmlns=""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xmlns=""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xmlns=""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xmlns=""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6"/>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xmlns=""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xmlns=""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xmlns=""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xmlns=""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18" name="Text Placeholder 2">
            <a:extLst>
              <a:ext uri="{FF2B5EF4-FFF2-40B4-BE49-F238E27FC236}">
                <a16:creationId xmlns:a16="http://schemas.microsoft.com/office/drawing/2014/main" xmlns="" id="{82BFF385-445D-4DBB-9773-F99669415884}"/>
              </a:ext>
            </a:extLst>
          </p:cNvPr>
          <p:cNvSpPr>
            <a:spLocks noGrp="1"/>
          </p:cNvSpPr>
          <p:nvPr>
            <p:ph type="body" idx="1"/>
          </p:nvPr>
        </p:nvSpPr>
        <p:spPr>
          <a:xfrm>
            <a:off x="518678" y="1681163"/>
            <a:ext cx="5382501" cy="823912"/>
          </a:xfrm>
          <a:prstGeom prst="rect">
            <a:avLst/>
          </a:prstGeom>
        </p:spPr>
        <p:txBody>
          <a:bodyPr anchor="b"/>
          <a:lstStyle>
            <a:lvl1pPr marL="0" indent="0">
              <a:buNone/>
              <a:defRPr lang="en-US" b="1" dirty="0">
                <a:solidFill>
                  <a:schemeClr val="accent6"/>
                </a:solidFill>
              </a:defRPr>
            </a:lvl1pPr>
          </a:lstStyle>
          <a:p>
            <a:pPr marL="228600" lvl="0" indent="-228600"/>
            <a:r>
              <a:rPr lang="en-US" noProof="0" smtClean="0"/>
              <a:t>Click to edit Master text styles</a:t>
            </a:r>
          </a:p>
        </p:txBody>
      </p:sp>
      <p:sp>
        <p:nvSpPr>
          <p:cNvPr id="20" name="Text Placeholder 4">
            <a:extLst>
              <a:ext uri="{FF2B5EF4-FFF2-40B4-BE49-F238E27FC236}">
                <a16:creationId xmlns:a16="http://schemas.microsoft.com/office/drawing/2014/main" xmlns="" id="{311B1CFE-1B35-4B5C-B40A-DC5ADF211B5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1" name="Content Placeholder 5">
            <a:extLst>
              <a:ext uri="{FF2B5EF4-FFF2-40B4-BE49-F238E27FC236}">
                <a16:creationId xmlns:a16="http://schemas.microsoft.com/office/drawing/2014/main" xmlns="" id="{1CE840E8-D596-479D-AE97-E88F42DC1B13}"/>
              </a:ext>
            </a:extLst>
          </p:cNvPr>
          <p:cNvSpPr>
            <a:spLocks noGrp="1"/>
          </p:cNvSpPr>
          <p:nvPr>
            <p:ph sz="quarter" idx="4"/>
          </p:nvPr>
        </p:nvSpPr>
        <p:spPr>
          <a:xfrm>
            <a:off x="6172200" y="2505075"/>
            <a:ext cx="5183188"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4" name="Content Placeholder 3">
            <a:extLst>
              <a:ext uri="{FF2B5EF4-FFF2-40B4-BE49-F238E27FC236}">
                <a16:creationId xmlns:a16="http://schemas.microsoft.com/office/drawing/2014/main" xmlns="" id="{B9A68D25-B19E-4E84-B65D-596EE8382DAD}"/>
              </a:ext>
            </a:extLst>
          </p:cNvPr>
          <p:cNvSpPr>
            <a:spLocks noGrp="1"/>
          </p:cNvSpPr>
          <p:nvPr>
            <p:ph sz="half" idx="2"/>
          </p:nvPr>
        </p:nvSpPr>
        <p:spPr>
          <a:xfrm>
            <a:off x="518678" y="2505075"/>
            <a:ext cx="5391749"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45226781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xmlns=""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xmlns=""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xmlns=""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xmlns=""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xmlns=""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14" name="Content Placeholder 2">
            <a:extLst>
              <a:ext uri="{FF2B5EF4-FFF2-40B4-BE49-F238E27FC236}">
                <a16:creationId xmlns:a16="http://schemas.microsoft.com/office/drawing/2014/main" xmlns="" id="{C9A1E80C-1A76-4D3E-92A1-846866867DE1}"/>
              </a:ext>
            </a:extLst>
          </p:cNvPr>
          <p:cNvSpPr>
            <a:spLocks noGrp="1"/>
          </p:cNvSpPr>
          <p:nvPr>
            <p:ph idx="1"/>
          </p:nvPr>
        </p:nvSpPr>
        <p:spPr>
          <a:xfrm>
            <a:off x="6161316" y="2290713"/>
            <a:ext cx="5803672" cy="4341862"/>
          </a:xfrm>
          <a:prstGeom prst="rect">
            <a:avLst/>
          </a:prstGeom>
        </p:spPr>
        <p:txBody>
          <a:bodyPr/>
          <a:lstStyle>
            <a:lvl1pPr>
              <a:buClr>
                <a:schemeClr val="accent2"/>
              </a:buClr>
              <a:defRPr sz="2400"/>
            </a:lvl1pPr>
            <a:lvl2pPr>
              <a:buClr>
                <a:schemeClr val="accent2"/>
              </a:buClr>
              <a:defRPr sz="2000"/>
            </a:lvl2pPr>
            <a:lvl3pPr>
              <a:buClr>
                <a:schemeClr val="accent2"/>
              </a:buClr>
              <a:defRPr sz="1800"/>
            </a:lvl3pPr>
            <a:lvl4pPr>
              <a:buClr>
                <a:schemeClr val="accent2"/>
              </a:buClr>
              <a:defRPr sz="1600"/>
            </a:lvl4pPr>
            <a:lvl5pPr>
              <a:buClr>
                <a:schemeClr val="accent2"/>
              </a:buClr>
              <a:defRPr sz="1600"/>
            </a:lvl5pPr>
            <a:lvl6pPr>
              <a:defRPr sz="2000"/>
            </a:lvl6pPr>
            <a:lvl7pPr>
              <a:defRPr sz="2000"/>
            </a:lvl7pPr>
            <a:lvl8pPr>
              <a:defRPr sz="2000"/>
            </a:lvl8pPr>
            <a:lvl9pPr>
              <a:defRPr sz="20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55265375"/>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xmlns=""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xmlns=""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xmlns=""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xmlns=""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xmlns=""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12" name="Picture Placeholder 2">
            <a:extLst>
              <a:ext uri="{FF2B5EF4-FFF2-40B4-BE49-F238E27FC236}">
                <a16:creationId xmlns:a16="http://schemas.microsoft.com/office/drawing/2014/main" xmlns="" id="{22728E0A-430E-4C6A-BF56-06FA8510F29F}"/>
              </a:ext>
            </a:extLst>
          </p:cNvPr>
          <p:cNvSpPr>
            <a:spLocks noGrp="1"/>
          </p:cNvSpPr>
          <p:nvPr>
            <p:ph type="pic" idx="1"/>
          </p:nvPr>
        </p:nvSpPr>
        <p:spPr>
          <a:xfrm>
            <a:off x="6249970" y="2271860"/>
            <a:ext cx="5715017" cy="43607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2614302603"/>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xmlns="" id="{CC52C5C1-EC33-44C1-9D54-A1058BBF1812}"/>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6" name="Group 25">
            <a:extLst>
              <a:ext uri="{FF2B5EF4-FFF2-40B4-BE49-F238E27FC236}">
                <a16:creationId xmlns:a16="http://schemas.microsoft.com/office/drawing/2014/main" xmlns="" id="{8A0030CD-8C9E-4AA5-8C5D-F9B2EDB7E17A}"/>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xmlns="" id="{872EE65E-EE50-4A3E-861E-1D6C241CB8EA}"/>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xmlns=""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xmlns=""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Parallelogram 29">
            <a:extLst>
              <a:ext uri="{FF2B5EF4-FFF2-40B4-BE49-F238E27FC236}">
                <a16:creationId xmlns:a16="http://schemas.microsoft.com/office/drawing/2014/main" xmlns="" id="{406089BB-36DC-4E23-B215-527A8A18FCF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xmlns="" id="{578C43A6-50C6-704E-BADC-6D83BADE7316}"/>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xmlns="" id="{ED91439B-965F-3548-AF77-89501B24F600}"/>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19906843"/>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xmlns=""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7" name="Group 26">
            <a:extLst>
              <a:ext uri="{FF2B5EF4-FFF2-40B4-BE49-F238E27FC236}">
                <a16:creationId xmlns:a16="http://schemas.microsoft.com/office/drawing/2014/main" xmlns=""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xmlns="" id="{4F2E2158-1E6E-4E0D-BDAB-B20041C7361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a16="http://schemas.microsoft.com/office/drawing/2014/main" xmlns=""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xmlns=""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a16="http://schemas.microsoft.com/office/drawing/2014/main" xmlns="" id="{41E23981-B12A-4AC3-A030-337BBBA5E45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3" name="Title 1" title="Title ">
            <a:extLst>
              <a:ext uri="{FF2B5EF4-FFF2-40B4-BE49-F238E27FC236}">
                <a16:creationId xmlns:a16="http://schemas.microsoft.com/office/drawing/2014/main" xmlns="" id="{59067A2C-FE71-4381-BE51-08DAC5E4354A}"/>
              </a:ext>
            </a:extLst>
          </p:cNvPr>
          <p:cNvSpPr>
            <a:spLocks noGrp="1"/>
          </p:cNvSpPr>
          <p:nvPr>
            <p:ph type="title" hasCustomPrompt="1"/>
          </p:nvPr>
        </p:nvSpPr>
        <p:spPr>
          <a:xfrm>
            <a:off x="518678" y="209028"/>
            <a:ext cx="8333222" cy="1215566"/>
          </a:xfrm>
          <a:prstGeom prst="rect">
            <a:avLst/>
          </a:prstGeom>
        </p:spPr>
        <p:txBody>
          <a:bodyPr anchor="b">
            <a:normAutofit/>
          </a:bodyPr>
          <a:lstStyle>
            <a:lvl1pPr>
              <a:defRPr sz="4400" b="1">
                <a:solidFill>
                  <a:schemeClr val="accent1"/>
                </a:solidFill>
              </a:defRPr>
            </a:lvl1pPr>
          </a:lstStyle>
          <a:p>
            <a:r>
              <a:rPr lang="en-US" noProof="0"/>
              <a:t>Click to Edit Master Title Style </a:t>
            </a:r>
          </a:p>
        </p:txBody>
      </p:sp>
      <p:sp>
        <p:nvSpPr>
          <p:cNvPr id="2" name="Footer Placeholder 1">
            <a:extLst>
              <a:ext uri="{FF2B5EF4-FFF2-40B4-BE49-F238E27FC236}">
                <a16:creationId xmlns:a16="http://schemas.microsoft.com/office/drawing/2014/main" xmlns="" id="{CB69A007-934D-7A4B-9EFA-82044EF4DC33}"/>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xmlns=""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658419099"/>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5CE2EB-00DF-4EBA-BF1F-D37805D45585}"/>
              </a:ext>
            </a:extLst>
          </p:cNvPr>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658918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xmlns=""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xmlns=""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xmlns=""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xmlns=""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xmlns=""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xmlns=""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xmlns="" id="{E123A0CF-50D6-46EC-8BF6-43E38AFCD588}"/>
              </a:ext>
            </a:extLst>
          </p:cNvPr>
          <p:cNvSpPr/>
          <p:nvPr userDrawn="1"/>
        </p:nvSpPr>
        <p:spPr>
          <a:xfrm>
            <a:off x="7754112" y="0"/>
            <a:ext cx="2258568" cy="742819"/>
          </a:xfrm>
          <a:prstGeom prst="parallelogram">
            <a:avLst>
              <a:gd name="adj" fmla="val 1958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xmlns=""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xmlns=""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smtClean="0"/>
              <a:t>Click icon to add picture</a:t>
            </a:r>
            <a:endParaRPr lang="en-US" noProof="0" dirty="0"/>
          </a:p>
        </p:txBody>
      </p:sp>
      <p:cxnSp>
        <p:nvCxnSpPr>
          <p:cNvPr id="16" name="Straight Connector 15">
            <a:extLst>
              <a:ext uri="{FF2B5EF4-FFF2-40B4-BE49-F238E27FC236}">
                <a16:creationId xmlns:a16="http://schemas.microsoft.com/office/drawing/2014/main" xmlns=""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xmlns="" id="{FC8C82F3-94EE-4B4F-A01D-993A41BC00B1}"/>
              </a:ext>
            </a:extLst>
          </p:cNvPr>
          <p:cNvSpPr/>
          <p:nvPr userDrawn="1"/>
        </p:nvSpPr>
        <p:spPr>
          <a:xfrm rot="19958790">
            <a:off x="-139035" y="3407045"/>
            <a:ext cx="1438399" cy="236580"/>
          </a:xfrm>
          <a:prstGeom prst="parallelogram">
            <a:avLst>
              <a:gd name="adj" fmla="val 5321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23998309"/>
      </p:ext>
    </p:extLst>
  </p:cSld>
  <p:clrMapOvr>
    <a:masterClrMapping/>
  </p:clrMapOvr>
  <p:extLst mod="1">
    <p:ext uri="{DCECCB84-F9BA-43D5-87BE-67443E8EF086}">
      <p15:sldGuideLst xmlns:p15="http://schemas.microsoft.com/office/powerpoint/2012/main">
        <p15:guide id="1" orient="horz" pos="2183" userDrawn="1">
          <p15:clr>
            <a:srgbClr val="FBAE40"/>
          </p15:clr>
        </p15:guide>
        <p15:guide id="2" pos="3840" userDrawn="1">
          <p15:clr>
            <a:srgbClr val="FBAE40"/>
          </p15:clr>
        </p15:guide>
        <p15:guide id="3" pos="143" userDrawn="1">
          <p15:clr>
            <a:srgbClr val="FBAE40"/>
          </p15:clr>
        </p15:guide>
        <p15:guide id="4" orient="horz" pos="4170" userDrawn="1">
          <p15:clr>
            <a:srgbClr val="FBAE40"/>
          </p15:clr>
        </p15:guide>
        <p15:guide id="5" pos="7537" userDrawn="1">
          <p15:clr>
            <a:srgbClr val="FBAE40"/>
          </p15:clr>
        </p15:guide>
        <p15:guide id="6" orient="horz" pos="14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a16="http://schemas.microsoft.com/office/drawing/2014/main" xmlns=""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4" name="Right Triangle 23">
            <a:extLst>
              <a:ext uri="{FF2B5EF4-FFF2-40B4-BE49-F238E27FC236}">
                <a16:creationId xmlns:a16="http://schemas.microsoft.com/office/drawing/2014/main" xmlns="" id="{BD6ACE60-499D-41AB-89C4-D537D7C3D22A}"/>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Parallelogram 24">
            <a:extLst>
              <a:ext uri="{FF2B5EF4-FFF2-40B4-BE49-F238E27FC236}">
                <a16:creationId xmlns:a16="http://schemas.microsoft.com/office/drawing/2014/main" xmlns=""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xmlns="" id="{1411C731-2333-41B0-927A-0A48EEC79964}"/>
              </a:ext>
            </a:extLst>
          </p:cNvPr>
          <p:cNvCxnSpPr>
            <a:cxnSpLocks/>
          </p:cNvCxnSpPr>
          <p:nvPr userDrawn="1"/>
        </p:nvCxnSpPr>
        <p:spPr>
          <a:xfrm flipV="1">
            <a:off x="6375400" y="5047077"/>
            <a:ext cx="1524574" cy="1803400"/>
          </a:xfrm>
          <a:prstGeom prst="line">
            <a:avLst/>
          </a:prstGeom>
          <a:ln>
            <a:solidFill>
              <a:srgbClr val="EAB200"/>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xmlns="" id="{D71EE635-EA0C-4139-8160-AE1EAD13AAEB}"/>
              </a:ext>
            </a:extLst>
          </p:cNvPr>
          <p:cNvSpPr>
            <a:spLocks noGrp="1"/>
          </p:cNvSpPr>
          <p:nvPr userDrawn="1">
            <p:ph type="body" sz="quarter" idx="13" hasCustomPrompt="1"/>
          </p:nvPr>
        </p:nvSpPr>
        <p:spPr>
          <a:xfrm>
            <a:off x="531379" y="2563477"/>
            <a:ext cx="734263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Title 1" title="Title ">
            <a:extLst>
              <a:ext uri="{FF2B5EF4-FFF2-40B4-BE49-F238E27FC236}">
                <a16:creationId xmlns:a16="http://schemas.microsoft.com/office/drawing/2014/main" xmlns="" id="{20237B57-91C6-4F8B-8AA0-18FA50B0FD1D}"/>
              </a:ext>
            </a:extLst>
          </p:cNvPr>
          <p:cNvSpPr>
            <a:spLocks noGrp="1"/>
          </p:cNvSpPr>
          <p:nvPr userDrawn="1">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15" name="Picture Placeholder 14">
            <a:extLst>
              <a:ext uri="{FF2B5EF4-FFF2-40B4-BE49-F238E27FC236}">
                <a16:creationId xmlns:a16="http://schemas.microsoft.com/office/drawing/2014/main" xmlns=""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tx1"/>
                </a:solidFill>
              </a:defRPr>
            </a:lvl1pPr>
          </a:lstStyle>
          <a:p>
            <a:r>
              <a:rPr lang="en-US" noProof="0" smtClean="0"/>
              <a:t>Click icon to add picture</a:t>
            </a:r>
            <a:endParaRPr lang="en-US" noProof="0" dirty="0"/>
          </a:p>
        </p:txBody>
      </p:sp>
      <p:sp>
        <p:nvSpPr>
          <p:cNvPr id="4" name="Footer Placeholder 3">
            <a:extLst>
              <a:ext uri="{FF2B5EF4-FFF2-40B4-BE49-F238E27FC236}">
                <a16:creationId xmlns:a16="http://schemas.microsoft.com/office/drawing/2014/main" xmlns="" id="{5ADB14A5-A767-774C-85B8-68EF914689F6}"/>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xmlns="" id="{D4B9B51B-EAA9-4B4D-A4F6-470CD95DAA79}"/>
              </a:ext>
            </a:extLst>
          </p:cNvPr>
          <p:cNvSpPr>
            <a:spLocks noGrp="1"/>
          </p:cNvSpPr>
          <p:nvPr>
            <p:ph type="sldNum" sz="quarter" idx="15"/>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42230584"/>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xmlns="" id="{805F1696-7D6B-4055-94C3-E4C179F63596}"/>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17">
            <a:extLst>
              <a:ext uri="{FF2B5EF4-FFF2-40B4-BE49-F238E27FC236}">
                <a16:creationId xmlns:a16="http://schemas.microsoft.com/office/drawing/2014/main" xmlns=""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365760" anchor="ctr">
            <a:noAutofit/>
          </a:bodyPr>
          <a:lstStyle>
            <a:lvl1pPr marL="0" indent="0" algn="r">
              <a:buNone/>
              <a:defRPr>
                <a:solidFill>
                  <a:schemeClr val="tx1"/>
                </a:solidFill>
              </a:defRPr>
            </a:lvl1pPr>
          </a:lstStyle>
          <a:p>
            <a:r>
              <a:rPr lang="en-US" noProof="0" smtClean="0"/>
              <a:t>Click icon to add picture</a:t>
            </a:r>
            <a:endParaRPr lang="en-US" noProof="0" dirty="0"/>
          </a:p>
        </p:txBody>
      </p:sp>
      <p:sp>
        <p:nvSpPr>
          <p:cNvPr id="3" name="Content Placeholder 2" title="Bullet Points">
            <a:extLst>
              <a:ext uri="{FF2B5EF4-FFF2-40B4-BE49-F238E27FC236}">
                <a16:creationId xmlns:a16="http://schemas.microsoft.com/office/drawing/2014/main" xmlns=""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5" name="Parallelogram 24">
            <a:extLst>
              <a:ext uri="{FF2B5EF4-FFF2-40B4-BE49-F238E27FC236}">
                <a16:creationId xmlns:a16="http://schemas.microsoft.com/office/drawing/2014/main" xmlns=""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xmlns="" id="{1411C731-2333-41B0-927A-0A48EEC79964}"/>
              </a:ext>
            </a:extLst>
          </p:cNvPr>
          <p:cNvCxnSpPr>
            <a:cxnSpLocks/>
          </p:cNvCxnSpPr>
          <p:nvPr userDrawn="1"/>
        </p:nvCxnSpPr>
        <p:spPr>
          <a:xfrm flipV="1">
            <a:off x="10352314" y="1185452"/>
            <a:ext cx="1839685" cy="16339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xmlns="" id="{D71EE635-EA0C-4139-8160-AE1EAD13AAEB}"/>
              </a:ext>
            </a:extLst>
          </p:cNvPr>
          <p:cNvSpPr>
            <a:spLocks noGrp="1"/>
          </p:cNvSpPr>
          <p:nvPr userDrawn="1">
            <p:ph type="body" sz="quarter" idx="13" hasCustomPrompt="1"/>
          </p:nvPr>
        </p:nvSpPr>
        <p:spPr>
          <a:xfrm>
            <a:off x="531379" y="2563477"/>
            <a:ext cx="734262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17" name="TextBox 16">
            <a:extLst>
              <a:ext uri="{FF2B5EF4-FFF2-40B4-BE49-F238E27FC236}">
                <a16:creationId xmlns:a16="http://schemas.microsoft.com/office/drawing/2014/main" xmlns="" id="{3EB154C1-CE47-4220-9832-4FD0868A64A8}"/>
              </a:ext>
            </a:extLst>
          </p:cNvPr>
          <p:cNvSpPr txBox="1"/>
          <p:nvPr userDrawn="1"/>
        </p:nvSpPr>
        <p:spPr>
          <a:xfrm>
            <a:off x="11073384" y="237744"/>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sp>
        <p:nvSpPr>
          <p:cNvPr id="19" name="Title 1" title="Title ">
            <a:extLst>
              <a:ext uri="{FF2B5EF4-FFF2-40B4-BE49-F238E27FC236}">
                <a16:creationId xmlns:a16="http://schemas.microsoft.com/office/drawing/2014/main" xmlns="" id="{2DB9D671-9FC8-4306-96B7-D9D585694B83}"/>
              </a:ext>
            </a:extLst>
          </p:cNvPr>
          <p:cNvSpPr>
            <a:spLocks noGrp="1"/>
          </p:cNvSpPr>
          <p:nvPr>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2" name="Footer Placeholder 1">
            <a:extLst>
              <a:ext uri="{FF2B5EF4-FFF2-40B4-BE49-F238E27FC236}">
                <a16:creationId xmlns:a16="http://schemas.microsoft.com/office/drawing/2014/main" xmlns="" id="{6E55A0B9-F639-8643-9C4D-B93B8EE21A79}"/>
              </a:ext>
            </a:extLst>
          </p:cNvPr>
          <p:cNvSpPr>
            <a:spLocks noGrp="1"/>
          </p:cNvSpPr>
          <p:nvPr>
            <p:ph type="ftr" sz="quarter" idx="15"/>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xmlns="" id="{D0C29282-8AC7-494D-9A8E-A26C7F69948F}"/>
              </a:ext>
            </a:extLst>
          </p:cNvPr>
          <p:cNvSpPr>
            <a:spLocks noGrp="1"/>
          </p:cNvSpPr>
          <p:nvPr>
            <p:ph type="sldNum" sz="quarter" idx="16"/>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4283110927"/>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ion with Subtitl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xmlns=""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xmlns=""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xmlns=""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xmlns=""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xmlns=""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Text Placeholder 2">
            <a:extLst>
              <a:ext uri="{FF2B5EF4-FFF2-40B4-BE49-F238E27FC236}">
                <a16:creationId xmlns:a16="http://schemas.microsoft.com/office/drawing/2014/main" xmlns="" id="{B2E19FBD-2379-4B3B-910D-F51E007CB63F}"/>
              </a:ext>
            </a:extLst>
          </p:cNvPr>
          <p:cNvSpPr>
            <a:spLocks noGrp="1"/>
          </p:cNvSpPr>
          <p:nvPr userDrawn="1">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8" name="Content Placeholder 3" title="Bullet Points">
            <a:extLst>
              <a:ext uri="{FF2B5EF4-FFF2-40B4-BE49-F238E27FC236}">
                <a16:creationId xmlns:a16="http://schemas.microsoft.com/office/drawing/2014/main" xmlns="" id="{8715E757-6584-4841-8154-C92E70E0CD6B}"/>
              </a:ext>
            </a:extLst>
          </p:cNvPr>
          <p:cNvSpPr>
            <a:spLocks noGrp="1"/>
          </p:cNvSpPr>
          <p:nvPr userDrawn="1">
            <p:ph sz="half" idx="13"/>
          </p:nvPr>
        </p:nvSpPr>
        <p:spPr>
          <a:xfrm>
            <a:off x="520698" y="2886076"/>
            <a:ext cx="547529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noProof="0" smtClean="0"/>
              <a:t>Click to edit Master text styles</a:t>
            </a:r>
          </a:p>
          <a:p>
            <a:pPr lvl="1">
              <a:buClr>
                <a:schemeClr val="accent2"/>
              </a:buClr>
            </a:pPr>
            <a:r>
              <a:rPr lang="en-US" noProof="0" smtClean="0"/>
              <a:t>Second level</a:t>
            </a:r>
          </a:p>
          <a:p>
            <a:pPr lvl="2">
              <a:buClr>
                <a:schemeClr val="accent2"/>
              </a:buClr>
            </a:pPr>
            <a:r>
              <a:rPr lang="en-US" noProof="0" smtClean="0"/>
              <a:t>Third level</a:t>
            </a:r>
          </a:p>
          <a:p>
            <a:pPr lvl="3">
              <a:buClr>
                <a:schemeClr val="accent2"/>
              </a:buClr>
            </a:pPr>
            <a:r>
              <a:rPr lang="en-US" noProof="0" smtClean="0"/>
              <a:t>Fourth level</a:t>
            </a:r>
          </a:p>
          <a:p>
            <a:pPr lvl="4">
              <a:buClr>
                <a:schemeClr val="accent2"/>
              </a:buClr>
            </a:pPr>
            <a:r>
              <a:rPr lang="en-US" noProof="0" smtClean="0"/>
              <a:t>Fifth level</a:t>
            </a:r>
            <a:endParaRPr lang="en-US" noProof="0"/>
          </a:p>
        </p:txBody>
      </p:sp>
      <p:sp>
        <p:nvSpPr>
          <p:cNvPr id="19" name="Text Placeholder 4">
            <a:extLst>
              <a:ext uri="{FF2B5EF4-FFF2-40B4-BE49-F238E27FC236}">
                <a16:creationId xmlns:a16="http://schemas.microsoft.com/office/drawing/2014/main" xmlns="" id="{47CDC5A2-8836-4ED3-8E78-18C24853D882}"/>
              </a:ext>
            </a:extLst>
          </p:cNvPr>
          <p:cNvSpPr>
            <a:spLocks noGrp="1"/>
          </p:cNvSpPr>
          <p:nvPr userDrawn="1">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0" name="Content Placeholder 5" title="Bullet Points">
            <a:extLst>
              <a:ext uri="{FF2B5EF4-FFF2-40B4-BE49-F238E27FC236}">
                <a16:creationId xmlns:a16="http://schemas.microsoft.com/office/drawing/2014/main" xmlns="" id="{D957FBD7-2C3C-4DD1-954F-DF1E007BE590}"/>
              </a:ext>
            </a:extLst>
          </p:cNvPr>
          <p:cNvSpPr>
            <a:spLocks noGrp="1"/>
          </p:cNvSpPr>
          <p:nvPr userDrawn="1">
            <p:ph sz="quarter" idx="15"/>
          </p:nvPr>
        </p:nvSpPr>
        <p:spPr>
          <a:xfrm>
            <a:off x="6186713" y="2886076"/>
            <a:ext cx="547560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noProof="0" smtClean="0"/>
              <a:t>Click to edit Master text styles</a:t>
            </a:r>
          </a:p>
          <a:p>
            <a:pPr lvl="1">
              <a:buClr>
                <a:schemeClr val="accent2"/>
              </a:buClr>
            </a:pPr>
            <a:r>
              <a:rPr lang="en-US" noProof="0" smtClean="0"/>
              <a:t>Second level</a:t>
            </a:r>
          </a:p>
          <a:p>
            <a:pPr lvl="2">
              <a:buClr>
                <a:schemeClr val="accent2"/>
              </a:buClr>
            </a:pPr>
            <a:r>
              <a:rPr lang="en-US" noProof="0" smtClean="0"/>
              <a:t>Third level</a:t>
            </a:r>
          </a:p>
          <a:p>
            <a:pPr lvl="3">
              <a:buClr>
                <a:schemeClr val="accent2"/>
              </a:buClr>
            </a:pPr>
            <a:r>
              <a:rPr lang="en-US" noProof="0" smtClean="0"/>
              <a:t>Fourth level</a:t>
            </a:r>
          </a:p>
          <a:p>
            <a:pPr lvl="4">
              <a:buClr>
                <a:schemeClr val="accent2"/>
              </a:buClr>
            </a:pPr>
            <a:r>
              <a:rPr lang="en-US" noProof="0" smtClean="0"/>
              <a:t>Fifth level</a:t>
            </a:r>
            <a:endParaRPr lang="en-US" noProof="0"/>
          </a:p>
        </p:txBody>
      </p:sp>
      <p:sp>
        <p:nvSpPr>
          <p:cNvPr id="24" name="Text Placeholder 4" title="Subtitle">
            <a:extLst>
              <a:ext uri="{FF2B5EF4-FFF2-40B4-BE49-F238E27FC236}">
                <a16:creationId xmlns:a16="http://schemas.microsoft.com/office/drawing/2014/main" xmlns=""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5" name="TextBox 24">
            <a:extLst>
              <a:ext uri="{FF2B5EF4-FFF2-40B4-BE49-F238E27FC236}">
                <a16:creationId xmlns:a16="http://schemas.microsoft.com/office/drawing/2014/main" xmlns=""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xmlns=""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xmlns=""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xmlns=""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xmlns=""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Tree>
    <p:extLst>
      <p:ext uri="{BB962C8B-B14F-4D97-AF65-F5344CB8AC3E}">
        <p14:creationId xmlns:p14="http://schemas.microsoft.com/office/powerpoint/2010/main" val="325654026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xmlns="" id="{A4F49194-9068-41AA-B460-962319BF96A4}"/>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8" name="Group 27">
            <a:extLst>
              <a:ext uri="{FF2B5EF4-FFF2-40B4-BE49-F238E27FC236}">
                <a16:creationId xmlns:a16="http://schemas.microsoft.com/office/drawing/2014/main" xmlns="" id="{5806E656-313A-47B1-B381-D004200F7A01}"/>
              </a:ext>
            </a:extLst>
          </p:cNvPr>
          <p:cNvGrpSpPr/>
          <p:nvPr userDrawn="1"/>
        </p:nvGrpSpPr>
        <p:grpSpPr>
          <a:xfrm flipH="1">
            <a:off x="7561328" y="0"/>
            <a:ext cx="4831840" cy="3541007"/>
            <a:chOff x="-192127" y="-2"/>
            <a:chExt cx="4831840" cy="3367272"/>
          </a:xfrm>
        </p:grpSpPr>
        <p:sp>
          <p:nvSpPr>
            <p:cNvPr id="29" name="Diagonal Stripe 28">
              <a:extLst>
                <a:ext uri="{FF2B5EF4-FFF2-40B4-BE49-F238E27FC236}">
                  <a16:creationId xmlns:a16="http://schemas.microsoft.com/office/drawing/2014/main" xmlns="" id="{65F8E2DA-4BB4-4421-9172-A11AF38DFEF4}"/>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30" name="Straight Connector 29">
              <a:extLst>
                <a:ext uri="{FF2B5EF4-FFF2-40B4-BE49-F238E27FC236}">
                  <a16:creationId xmlns:a16="http://schemas.microsoft.com/office/drawing/2014/main" xmlns=""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a16="http://schemas.microsoft.com/office/drawing/2014/main" xmlns=""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Parallelogram 32">
            <a:extLst>
              <a:ext uri="{FF2B5EF4-FFF2-40B4-BE49-F238E27FC236}">
                <a16:creationId xmlns:a16="http://schemas.microsoft.com/office/drawing/2014/main" xmlns="" id="{F088C182-BF10-45B2-B159-7702E00D31D4}"/>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4" name="Text Placeholder 4" title="Subtitle">
            <a:extLst>
              <a:ext uri="{FF2B5EF4-FFF2-40B4-BE49-F238E27FC236}">
                <a16:creationId xmlns:a16="http://schemas.microsoft.com/office/drawing/2014/main" xmlns="" id="{FB561B16-2788-452A-B7AF-A482256DCDF2}"/>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xmlns="" id="{D6990C03-1647-2044-B335-6F5F19E4E5FC}"/>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xmlns="" id="{4F03A7CC-E6DC-1544-BE55-15EC1718B77C}"/>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xmlns="" id="{BDEC780E-6412-1344-A62E-6B84E9CCB678}"/>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5" name="Text Placeholder 4">
            <a:extLst>
              <a:ext uri="{FF2B5EF4-FFF2-40B4-BE49-F238E27FC236}">
                <a16:creationId xmlns:a16="http://schemas.microsoft.com/office/drawing/2014/main" xmlns="" id="{2C82AC85-33B6-2B49-8BF4-08414444375C}"/>
              </a:ext>
            </a:extLst>
          </p:cNvPr>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tx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noProof="0"/>
              <a:t>Text here</a:t>
            </a:r>
          </a:p>
        </p:txBody>
      </p:sp>
      <p:sp>
        <p:nvSpPr>
          <p:cNvPr id="20" name="Chart Placeholder 2" title="Chart">
            <a:extLst>
              <a:ext uri="{FF2B5EF4-FFF2-40B4-BE49-F238E27FC236}">
                <a16:creationId xmlns:a16="http://schemas.microsoft.com/office/drawing/2014/main" xmlns=""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smtClean="0"/>
              <a:t>Click icon to add chart</a:t>
            </a:r>
            <a:endParaRPr lang="en-US" noProof="0" dirty="0"/>
          </a:p>
        </p:txBody>
      </p:sp>
    </p:spTree>
    <p:extLst>
      <p:ext uri="{BB962C8B-B14F-4D97-AF65-F5344CB8AC3E}">
        <p14:creationId xmlns:p14="http://schemas.microsoft.com/office/powerpoint/2010/main" val="2200477079"/>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5" name="Table Placeholder 11" title="Table">
            <a:extLst>
              <a:ext uri="{FF2B5EF4-FFF2-40B4-BE49-F238E27FC236}">
                <a16:creationId xmlns:a16="http://schemas.microsoft.com/office/drawing/2014/main" xmlns=""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smtClean="0"/>
              <a:t>Click icon to add table</a:t>
            </a:r>
            <a:endParaRPr lang="en-US" noProof="0" dirty="0"/>
          </a:p>
        </p:txBody>
      </p:sp>
      <p:sp>
        <p:nvSpPr>
          <p:cNvPr id="16" name="TextBox 15">
            <a:extLst>
              <a:ext uri="{FF2B5EF4-FFF2-40B4-BE49-F238E27FC236}">
                <a16:creationId xmlns:a16="http://schemas.microsoft.com/office/drawing/2014/main" xmlns="" id="{B84020D1-D35E-497E-97F1-84A6EA9D048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6" name="Group 25">
            <a:extLst>
              <a:ext uri="{FF2B5EF4-FFF2-40B4-BE49-F238E27FC236}">
                <a16:creationId xmlns:a16="http://schemas.microsoft.com/office/drawing/2014/main" xmlns="" id="{36C8A74F-FDDF-48E8-AC2B-A5BD59D7D6A3}"/>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xmlns="" id="{2D5247F3-E6EB-4003-B1FD-F6200F0738E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xmlns=""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a:extLst>
                <a:ext uri="{FF2B5EF4-FFF2-40B4-BE49-F238E27FC236}">
                  <a16:creationId xmlns:a16="http://schemas.microsoft.com/office/drawing/2014/main" xmlns=""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6" name="Parallelogram 35">
            <a:extLst>
              <a:ext uri="{FF2B5EF4-FFF2-40B4-BE49-F238E27FC236}">
                <a16:creationId xmlns:a16="http://schemas.microsoft.com/office/drawing/2014/main" xmlns="" id="{8006416B-866C-47E5-8480-109B40F9EAA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Text Placeholder 4" title="Subtitle">
            <a:extLst>
              <a:ext uri="{FF2B5EF4-FFF2-40B4-BE49-F238E27FC236}">
                <a16:creationId xmlns:a16="http://schemas.microsoft.com/office/drawing/2014/main" xmlns="" id="{FE79FAE9-2A8C-46BA-8738-44CBCF7294A9}"/>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xmlns="" id="{5750A33E-CEFE-4D43-9554-513B01B1D3D9}"/>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xmlns="" id="{4A960C75-8FA7-5740-9388-2B5112B2C5B9}"/>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xmlns="" id="{0F525D04-A814-7A4D-9732-11097EA76257}"/>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Tree>
    <p:extLst>
      <p:ext uri="{BB962C8B-B14F-4D97-AF65-F5344CB8AC3E}">
        <p14:creationId xmlns:p14="http://schemas.microsoft.com/office/powerpoint/2010/main" val="3415060917"/>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xmlns=""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Picture Placeholder 31" title="Image">
            <a:extLst>
              <a:ext uri="{FF2B5EF4-FFF2-40B4-BE49-F238E27FC236}">
                <a16:creationId xmlns:a16="http://schemas.microsoft.com/office/drawing/2014/main" xmlns=""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cxnSp>
        <p:nvCxnSpPr>
          <p:cNvPr id="6" name="Straight Connector 5">
            <a:extLst>
              <a:ext uri="{FF2B5EF4-FFF2-40B4-BE49-F238E27FC236}">
                <a16:creationId xmlns:a16="http://schemas.microsoft.com/office/drawing/2014/main" xmlns=""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title="Title ">
            <a:extLst>
              <a:ext uri="{FF2B5EF4-FFF2-40B4-BE49-F238E27FC236}">
                <a16:creationId xmlns:a16="http://schemas.microsoft.com/office/drawing/2014/main" xmlns=""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anchor="ctr">
            <a:normAutofit/>
          </a:bodyPr>
          <a:lstStyle>
            <a:lvl1pPr>
              <a:defRPr sz="3600" b="1">
                <a:solidFill>
                  <a:schemeClr val="tx1"/>
                </a:solidFill>
              </a:defRPr>
            </a:lvl1pPr>
          </a:lstStyle>
          <a:p>
            <a:r>
              <a:rPr lang="en-US" noProof="0"/>
              <a:t>Add Caption Here</a:t>
            </a:r>
          </a:p>
        </p:txBody>
      </p:sp>
    </p:spTree>
    <p:extLst>
      <p:ext uri="{BB962C8B-B14F-4D97-AF65-F5344CB8AC3E}">
        <p14:creationId xmlns:p14="http://schemas.microsoft.com/office/powerpoint/2010/main" val="423757677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title="Title">
            <a:extLst>
              <a:ext uri="{FF2B5EF4-FFF2-40B4-BE49-F238E27FC236}">
                <a16:creationId xmlns:a16="http://schemas.microsoft.com/office/drawing/2014/main" xmlns="" id="{A648E0EA-49ED-4F2D-A107-8FCE6301FC88}"/>
              </a:ext>
            </a:extLst>
          </p:cNvPr>
          <p:cNvSpPr>
            <a:spLocks noGrp="1"/>
          </p:cNvSpPr>
          <p:nvPr>
            <p:ph type="ctrTitle" hasCustomPrompt="1"/>
          </p:nvPr>
        </p:nvSpPr>
        <p:spPr>
          <a:xfrm>
            <a:off x="6375721" y="1821022"/>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9" name="Text Placeholder 3">
            <a:extLst>
              <a:ext uri="{FF2B5EF4-FFF2-40B4-BE49-F238E27FC236}">
                <a16:creationId xmlns:a16="http://schemas.microsoft.com/office/drawing/2014/main" xmlns="" id="{A488AB73-8058-4FB5-9619-FCECCA9F3941}"/>
              </a:ext>
            </a:extLst>
          </p:cNvPr>
          <p:cNvSpPr>
            <a:spLocks noGrp="1"/>
          </p:cNvSpPr>
          <p:nvPr>
            <p:ph type="body" sz="quarter" idx="15" hasCustomPrompt="1"/>
          </p:nvPr>
        </p:nvSpPr>
        <p:spPr>
          <a:xfrm>
            <a:off x="6822929" y="3461163"/>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Name</a:t>
            </a:r>
          </a:p>
        </p:txBody>
      </p:sp>
      <p:sp>
        <p:nvSpPr>
          <p:cNvPr id="10" name="Text Placeholder 4">
            <a:extLst>
              <a:ext uri="{FF2B5EF4-FFF2-40B4-BE49-F238E27FC236}">
                <a16:creationId xmlns:a16="http://schemas.microsoft.com/office/drawing/2014/main" xmlns="" id="{359BE165-3EB5-4C11-8B53-6E98C0BC2E65}"/>
              </a:ext>
            </a:extLst>
          </p:cNvPr>
          <p:cNvSpPr>
            <a:spLocks noGrp="1"/>
          </p:cNvSpPr>
          <p:nvPr>
            <p:ph type="body" sz="quarter" idx="16" hasCustomPrompt="1"/>
          </p:nvPr>
        </p:nvSpPr>
        <p:spPr>
          <a:xfrm>
            <a:off x="6822929" y="3839451"/>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Phone Number</a:t>
            </a:r>
          </a:p>
        </p:txBody>
      </p:sp>
      <p:sp>
        <p:nvSpPr>
          <p:cNvPr id="11" name="Text Placeholder 5">
            <a:extLst>
              <a:ext uri="{FF2B5EF4-FFF2-40B4-BE49-F238E27FC236}">
                <a16:creationId xmlns:a16="http://schemas.microsoft.com/office/drawing/2014/main" xmlns="" id="{79D05293-35AD-495F-A7AE-942398090B15}"/>
              </a:ext>
            </a:extLst>
          </p:cNvPr>
          <p:cNvSpPr>
            <a:spLocks noGrp="1"/>
          </p:cNvSpPr>
          <p:nvPr>
            <p:ph type="body" sz="quarter" idx="17" hasCustomPrompt="1"/>
          </p:nvPr>
        </p:nvSpPr>
        <p:spPr>
          <a:xfrm>
            <a:off x="6822928" y="4216669"/>
            <a:ext cx="3445783" cy="289070"/>
          </a:xfrm>
          <a:prstGeom prst="rect">
            <a:avLst/>
          </a:prstGeom>
        </p:spPr>
        <p:txBody>
          <a:bodyPr/>
          <a:lstStyle>
            <a:lvl1pPr marL="0" indent="0">
              <a:buNone/>
              <a:defRPr sz="1800">
                <a:latin typeface="+mn-lt"/>
                <a:cs typeface="Calibri Light" panose="020F0302020204030204" pitchFamily="34" charset="0"/>
              </a:defRPr>
            </a:lvl1pPr>
          </a:lstStyle>
          <a:p>
            <a:r>
              <a:rPr lang="en-US" noProof="0"/>
              <a:t>Email </a:t>
            </a:r>
          </a:p>
        </p:txBody>
      </p:sp>
      <p:sp>
        <p:nvSpPr>
          <p:cNvPr id="13" name="Text Placeholder 21">
            <a:extLst>
              <a:ext uri="{FF2B5EF4-FFF2-40B4-BE49-F238E27FC236}">
                <a16:creationId xmlns:a16="http://schemas.microsoft.com/office/drawing/2014/main" xmlns="" id="{997A03F2-8D8A-4425-9F56-66DB33CE11A1}"/>
              </a:ext>
            </a:extLst>
          </p:cNvPr>
          <p:cNvSpPr>
            <a:spLocks noGrp="1"/>
          </p:cNvSpPr>
          <p:nvPr>
            <p:ph type="body" sz="quarter" idx="18" hasCustomPrompt="1"/>
          </p:nvPr>
        </p:nvSpPr>
        <p:spPr>
          <a:xfrm>
            <a:off x="6822929" y="4594957"/>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Company Website</a:t>
            </a:r>
          </a:p>
        </p:txBody>
      </p:sp>
      <p:sp>
        <p:nvSpPr>
          <p:cNvPr id="14" name="Shape 4157">
            <a:extLst>
              <a:ext uri="{FF2B5EF4-FFF2-40B4-BE49-F238E27FC236}">
                <a16:creationId xmlns:a16="http://schemas.microsoft.com/office/drawing/2014/main" xmlns=""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5" name="Shape 4186">
            <a:extLst>
              <a:ext uri="{FF2B5EF4-FFF2-40B4-BE49-F238E27FC236}">
                <a16:creationId xmlns:a16="http://schemas.microsoft.com/office/drawing/2014/main" xmlns=""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9" name="Shape 4379">
            <a:extLst>
              <a:ext uri="{FF2B5EF4-FFF2-40B4-BE49-F238E27FC236}">
                <a16:creationId xmlns:a16="http://schemas.microsoft.com/office/drawing/2014/main" xmlns=""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0" name="Shape 4487">
            <a:extLst>
              <a:ext uri="{FF2B5EF4-FFF2-40B4-BE49-F238E27FC236}">
                <a16:creationId xmlns:a16="http://schemas.microsoft.com/office/drawing/2014/main" xmlns=""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1" name="Right Triangle 20">
            <a:extLst>
              <a:ext uri="{FF2B5EF4-FFF2-40B4-BE49-F238E27FC236}">
                <a16:creationId xmlns:a16="http://schemas.microsoft.com/office/drawing/2014/main" xmlns="" id="{FDDD2B84-3CB9-4567-8C91-C538E8A1C89F}"/>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xmlns=""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Picture Placeholder 24">
            <a:extLst>
              <a:ext uri="{FF2B5EF4-FFF2-40B4-BE49-F238E27FC236}">
                <a16:creationId xmlns:a16="http://schemas.microsoft.com/office/drawing/2014/main" xmlns=""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3839051282"/>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xmlns=""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8699F50C-BE38-4BD0-BA84-9B090E1F2B9B}" type="slidenum">
              <a:rPr lang="en-US" noProof="0" smtClean="0"/>
              <a:pPr/>
              <a:t>‹#›</a:t>
            </a:fld>
            <a:endParaRPr lang="en-US" noProof="0" dirty="0"/>
          </a:p>
        </p:txBody>
      </p:sp>
      <p:sp>
        <p:nvSpPr>
          <p:cNvPr id="9" name="Title Placeholder 8">
            <a:extLst>
              <a:ext uri="{FF2B5EF4-FFF2-40B4-BE49-F238E27FC236}">
                <a16:creationId xmlns:a16="http://schemas.microsoft.com/office/drawing/2014/main" xmlns=""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en-US" noProof="0" smtClean="0"/>
              <a:t>Click to edit Master title style</a:t>
            </a:r>
            <a:endParaRPr lang="en-US" noProof="0"/>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11" r:id="rId11"/>
    <p:sldLayoutId id="2147483712" r:id="rId12"/>
    <p:sldLayoutId id="2147483713" r:id="rId13"/>
    <p:sldLayoutId id="2147483714" r:id="rId14"/>
    <p:sldLayoutId id="2147483715" r:id="rId15"/>
    <p:sldLayoutId id="2147483716" r:id="rId16"/>
    <p:sldLayoutId id="2147483692" r:id="rId17"/>
    <p:sldLayoutId id="2147483697" r:id="rId18"/>
    <p:sldLayoutId id="2147483674" r:id="rId19"/>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hyperlink" Target="https://arxiv.org/abs/1906.08172"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BEBA8EAE-BF5A-486C-A8C5-ECC9F3942E4B}">
                <a14:imgProps xmlns:a14="http://schemas.microsoft.com/office/drawing/2010/main">
                  <a14:imgLayer r:embed="rId4">
                    <a14:imgEffect>
                      <a14:sharpenSoften amount="2000"/>
                    </a14:imgEffect>
                  </a14:imgLayer>
                </a14:imgProps>
              </a:ext>
            </a:extLst>
          </a:blip>
          <a:stretch>
            <a:fillRect/>
          </a:stretch>
        </p:blipFill>
        <p:spPr>
          <a:xfrm>
            <a:off x="1841613" y="809742"/>
            <a:ext cx="2092031" cy="1688270"/>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9689" y="809742"/>
            <a:ext cx="6124756" cy="1688270"/>
          </a:xfrm>
          <a:prstGeom prst="rect">
            <a:avLst/>
          </a:prstGeom>
        </p:spPr>
      </p:pic>
      <p:sp>
        <p:nvSpPr>
          <p:cNvPr id="23" name="Title 1"/>
          <p:cNvSpPr>
            <a:spLocks noGrp="1"/>
          </p:cNvSpPr>
          <p:nvPr>
            <p:ph type="ctrTitle"/>
          </p:nvPr>
        </p:nvSpPr>
        <p:spPr>
          <a:xfrm>
            <a:off x="914400" y="2753230"/>
            <a:ext cx="10351699" cy="593819"/>
          </a:xfrm>
        </p:spPr>
        <p:txBody>
          <a:bodyPr>
            <a:normAutofit/>
          </a:bodyPr>
          <a:lstStyle/>
          <a:p>
            <a:pPr algn="just"/>
            <a:r>
              <a:rPr lang="en-IN" sz="2800" dirty="0">
                <a:solidFill>
                  <a:schemeClr val="accent1">
                    <a:lumMod val="75000"/>
                  </a:schemeClr>
                </a:solidFill>
                <a:latin typeface="Times New Roman" panose="02020603050405020304" pitchFamily="18" charset="0"/>
                <a:cs typeface="Times New Roman" panose="02020603050405020304" pitchFamily="18" charset="0"/>
              </a:rPr>
              <a:t>    </a:t>
            </a:r>
            <a:r>
              <a:rPr lang="en-IN" sz="2800" dirty="0">
                <a:solidFill>
                  <a:schemeClr val="accent4">
                    <a:lumMod val="75000"/>
                  </a:schemeClr>
                </a:solidFill>
                <a:latin typeface="Times New Roman" panose="02020603050405020304" pitchFamily="18" charset="0"/>
                <a:cs typeface="Times New Roman" panose="02020603050405020304" pitchFamily="18" charset="0"/>
              </a:rPr>
              <a:t>TEEGALA KRISHNA REDDY ENGINEERING COLLEGE</a:t>
            </a:r>
          </a:p>
        </p:txBody>
      </p:sp>
      <p:sp>
        <p:nvSpPr>
          <p:cNvPr id="7" name="Rectangle 6"/>
          <p:cNvSpPr/>
          <p:nvPr/>
        </p:nvSpPr>
        <p:spPr>
          <a:xfrm>
            <a:off x="2406770" y="3602267"/>
            <a:ext cx="7366958" cy="461665"/>
          </a:xfrm>
          <a:prstGeom prst="rect">
            <a:avLst/>
          </a:prstGeom>
        </p:spPr>
        <p:txBody>
          <a:bodyPr wrap="square">
            <a:spAutoFit/>
          </a:bodyPr>
          <a:lstStyle/>
          <a:p>
            <a:r>
              <a:rPr lang="en-IN" sz="2400" dirty="0">
                <a:solidFill>
                  <a:schemeClr val="accent2">
                    <a:lumMod val="75000"/>
                  </a:schemeClr>
                </a:solidFill>
                <a:latin typeface="Times New Roman" panose="02020603050405020304" pitchFamily="18" charset="0"/>
                <a:cs typeface="Times New Roman" panose="02020603050405020304" pitchFamily="18" charset="0"/>
              </a:rPr>
              <a:t>Department of Computer Science &amp; Engineering</a:t>
            </a:r>
          </a:p>
        </p:txBody>
      </p:sp>
      <p:sp>
        <p:nvSpPr>
          <p:cNvPr id="24" name="Subtitle 2"/>
          <p:cNvSpPr txBox="1"/>
          <p:nvPr/>
        </p:nvSpPr>
        <p:spPr>
          <a:xfrm>
            <a:off x="1380225" y="4319150"/>
            <a:ext cx="8816197" cy="1662315"/>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buClr>
                <a:srgbClr val="0065A4"/>
              </a:buClr>
            </a:pPr>
            <a:r>
              <a:rPr lang="en-IN" sz="2000" b="1" u="sng" dirty="0">
                <a:solidFill>
                  <a:schemeClr val="tx1"/>
                </a:solidFill>
                <a:latin typeface="Times New Roman" panose="02020603050405020304" pitchFamily="18" charset="0"/>
                <a:cs typeface="Times New Roman" panose="02020603050405020304" pitchFamily="18" charset="0"/>
              </a:rPr>
              <a:t>HEAD OF THE DEPARTMENT</a:t>
            </a:r>
            <a:r>
              <a:rPr lang="en-IN" sz="2000" b="1" dirty="0">
                <a:solidFill>
                  <a:schemeClr val="tx1"/>
                </a:solidFill>
                <a:latin typeface="Times New Roman" panose="02020603050405020304" pitchFamily="18" charset="0"/>
                <a:cs typeface="Times New Roman" panose="02020603050405020304" pitchFamily="18" charset="0"/>
              </a:rPr>
              <a:t>		  		</a:t>
            </a:r>
            <a:r>
              <a:rPr lang="en-IN" sz="2000" b="1" u="sng" dirty="0">
                <a:solidFill>
                  <a:schemeClr val="tx1"/>
                </a:solidFill>
                <a:latin typeface="Times New Roman" panose="02020603050405020304" pitchFamily="18" charset="0"/>
                <a:cs typeface="Times New Roman" panose="02020603050405020304" pitchFamily="18" charset="0"/>
              </a:rPr>
              <a:t> PROJECT </a:t>
            </a:r>
            <a:r>
              <a:rPr lang="en-IN" sz="2000" b="1" u="sng" dirty="0" smtClean="0">
                <a:solidFill>
                  <a:schemeClr val="tx1"/>
                </a:solidFill>
                <a:latin typeface="Times New Roman" panose="02020603050405020304" pitchFamily="18" charset="0"/>
                <a:cs typeface="Times New Roman" panose="02020603050405020304" pitchFamily="18" charset="0"/>
              </a:rPr>
              <a:t>CO-ORDINATOR </a:t>
            </a:r>
            <a:endParaRPr lang="en-IN" sz="2000" b="1" dirty="0">
              <a:solidFill>
                <a:schemeClr val="tx1"/>
              </a:solidFill>
              <a:latin typeface="Times New Roman" panose="02020603050405020304" pitchFamily="18" charset="0"/>
              <a:cs typeface="Times New Roman" panose="02020603050405020304" pitchFamily="18" charset="0"/>
            </a:endParaRPr>
          </a:p>
          <a:p>
            <a:pPr algn="l">
              <a:buClr>
                <a:srgbClr val="0065A4"/>
              </a:buClr>
            </a:pPr>
            <a:r>
              <a:rPr lang="en-IN" sz="2000" b="1" dirty="0">
                <a:solidFill>
                  <a:schemeClr val="tx1"/>
                </a:solidFill>
                <a:latin typeface="Times New Roman" panose="02020603050405020304" pitchFamily="18" charset="0"/>
                <a:cs typeface="Times New Roman" panose="02020603050405020304" pitchFamily="18" charset="0"/>
              </a:rPr>
              <a:t>Dr. CH. V. PHANI KRISHNA                             </a:t>
            </a:r>
            <a:r>
              <a:rPr lang="en-IN" sz="2000" b="1" dirty="0" smtClean="0">
                <a:solidFill>
                  <a:schemeClr val="tx1"/>
                </a:solidFill>
                <a:latin typeface="Times New Roman" panose="02020603050405020304" pitchFamily="18" charset="0"/>
                <a:cs typeface="Times New Roman" panose="02020603050405020304" pitchFamily="18" charset="0"/>
              </a:rPr>
              <a:t>  </a:t>
            </a:r>
            <a:r>
              <a:rPr lang="en-IN" sz="2000" b="1" dirty="0">
                <a:solidFill>
                  <a:schemeClr val="tx1"/>
                </a:solidFill>
                <a:latin typeface="Times New Roman" panose="02020603050405020304" pitchFamily="18" charset="0"/>
                <a:cs typeface="Times New Roman" panose="02020603050405020304" pitchFamily="18" charset="0"/>
              </a:rPr>
              <a:t> </a:t>
            </a:r>
            <a:r>
              <a:rPr lang="en-IN" sz="2000" b="1" dirty="0" smtClean="0">
                <a:solidFill>
                  <a:schemeClr val="tx1"/>
                </a:solidFill>
                <a:latin typeface="Times New Roman" panose="02020603050405020304" pitchFamily="18" charset="0"/>
                <a:cs typeface="Times New Roman" panose="02020603050405020304" pitchFamily="18" charset="0"/>
              </a:rPr>
              <a:t>  DR. M .VINAYABABU</a:t>
            </a:r>
            <a:r>
              <a:rPr lang="en-IN" sz="2000" dirty="0" smtClean="0">
                <a:solidFill>
                  <a:schemeClr val="tx1"/>
                </a:solidFill>
                <a:latin typeface="Times New Roman" panose="02020603050405020304" pitchFamily="18" charset="0"/>
                <a:cs typeface="Times New Roman" panose="02020603050405020304" pitchFamily="18" charset="0"/>
              </a:rPr>
              <a:t> </a:t>
            </a:r>
            <a:endParaRPr lang="en-IN" sz="2000" dirty="0">
              <a:solidFill>
                <a:schemeClr val="tx1"/>
              </a:solidFill>
              <a:latin typeface="Times New Roman" panose="02020603050405020304" pitchFamily="18" charset="0"/>
              <a:cs typeface="Times New Roman" panose="02020603050405020304" pitchFamily="18" charset="0"/>
            </a:endParaRPr>
          </a:p>
          <a:p>
            <a:pPr algn="l">
              <a:buClr>
                <a:srgbClr val="0065A4"/>
              </a:buClr>
            </a:pPr>
            <a:r>
              <a:rPr lang="en-IN" sz="2000" b="1" dirty="0">
                <a:solidFill>
                  <a:schemeClr val="tx1"/>
                </a:solidFill>
                <a:latin typeface="Times New Roman" panose="02020603050405020304" pitchFamily="18" charset="0"/>
                <a:cs typeface="Times New Roman" panose="02020603050405020304" pitchFamily="18" charset="0"/>
              </a:rPr>
              <a:t>		</a:t>
            </a:r>
            <a:r>
              <a:rPr lang="en-IN" sz="2000" b="1" dirty="0" smtClean="0">
                <a:solidFill>
                  <a:schemeClr val="tx1"/>
                </a:solidFill>
                <a:latin typeface="Times New Roman" panose="02020603050405020304" pitchFamily="18" charset="0"/>
                <a:cs typeface="Times New Roman" panose="02020603050405020304" pitchFamily="18" charset="0"/>
              </a:rPr>
              <a:t>Professor							         Assistant professor</a:t>
            </a:r>
            <a:endParaRPr lang="en-IN" sz="2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06997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46591" y="516606"/>
            <a:ext cx="7028085" cy="558507"/>
          </a:xfrm>
        </p:spPr>
        <p:txBody>
          <a:bodyPr>
            <a:noAutofit/>
          </a:bodyPr>
          <a:lstStyle/>
          <a:p>
            <a:r>
              <a:rPr lang="en-IN" dirty="0" smtClean="0">
                <a:latin typeface="Times New Roman" panose="02020603050405020304" pitchFamily="18" charset="0"/>
                <a:cs typeface="Times New Roman" panose="02020603050405020304" pitchFamily="18" charset="0"/>
              </a:rPr>
              <a:t>OUTPUT SCREENS</a:t>
            </a:r>
            <a:endParaRPr lang="en-US" dirty="0">
              <a:latin typeface="Times New Roman" panose="02020603050405020304" pitchFamily="18" charset="0"/>
              <a:cs typeface="Times New Roman" panose="02020603050405020304" pitchFamily="18" charset="0"/>
            </a:endParaRPr>
          </a:p>
        </p:txBody>
      </p:sp>
      <p:sp>
        <p:nvSpPr>
          <p:cNvPr id="8" name="Rectangle 1"/>
          <p:cNvSpPr>
            <a:spLocks noGrp="1" noChangeArrowheads="1"/>
          </p:cNvSpPr>
          <p:nvPr>
            <p:ph type="body" sz="quarter" idx="4294967295"/>
          </p:nvPr>
        </p:nvSpPr>
        <p:spPr bwMode="auto">
          <a:xfrm>
            <a:off x="1246591" y="1269632"/>
            <a:ext cx="8457640"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buFont typeface="+mj-lt"/>
              <a:buAutoNum type="arabicParenR"/>
            </a:pPr>
            <a:r>
              <a:rPr lang="en-US" b="1" dirty="0">
                <a:latin typeface="Times New Roman" panose="02020603050405020304" pitchFamily="18" charset="0"/>
                <a:cs typeface="Times New Roman" panose="02020603050405020304" pitchFamily="18" charset="0"/>
              </a:rPr>
              <a:t>Cursor Movement</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Gesture</a:t>
            </a:r>
            <a:r>
              <a:rPr lang="en-US" sz="2000" dirty="0">
                <a:latin typeface="Times New Roman" panose="02020603050405020304" pitchFamily="18" charset="0"/>
                <a:cs typeface="Times New Roman" panose="02020603050405020304" pitchFamily="18" charset="0"/>
              </a:rPr>
              <a:t>: Only index finger is raised and moved freely.</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Action</a:t>
            </a:r>
            <a:r>
              <a:rPr lang="en-US" sz="2000" dirty="0">
                <a:latin typeface="Times New Roman" panose="02020603050405020304" pitchFamily="18" charset="0"/>
                <a:cs typeface="Times New Roman" panose="02020603050405020304" pitchFamily="18" charset="0"/>
              </a:rPr>
              <a:t>: Controls the mouse cursor in real-time across the screen.</a:t>
            </a:r>
          </a:p>
        </p:txBody>
      </p:sp>
      <p:sp>
        <p:nvSpPr>
          <p:cNvPr id="9" name="Oval 8"/>
          <p:cNvSpPr/>
          <p:nvPr/>
        </p:nvSpPr>
        <p:spPr>
          <a:xfrm>
            <a:off x="10994569" y="157505"/>
            <a:ext cx="1045029" cy="63835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014B79"/>
                </a:solidFill>
                <a:latin typeface="Times New Roman" panose="02020603050405020304" pitchFamily="18" charset="0"/>
                <a:cs typeface="Times New Roman" panose="02020603050405020304" pitchFamily="18" charset="0"/>
              </a:rPr>
              <a:t>AI</a:t>
            </a:r>
            <a:endParaRPr lang="en-US" sz="3200" b="1" dirty="0">
              <a:solidFill>
                <a:srgbClr val="014B79"/>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840008" y="2442881"/>
            <a:ext cx="4938832" cy="36120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ectangle 2"/>
          <p:cNvSpPr/>
          <p:nvPr/>
        </p:nvSpPr>
        <p:spPr>
          <a:xfrm>
            <a:off x="4942977" y="6249495"/>
            <a:ext cx="732893" cy="400110"/>
          </a:xfrm>
          <a:prstGeom prst="rect">
            <a:avLst/>
          </a:prstGeom>
        </p:spPr>
        <p:txBody>
          <a:bodyPr wrap="none">
            <a:spAutoFit/>
          </a:bodyPr>
          <a:lstStyle/>
          <a:p>
            <a:pPr algn="just"/>
            <a:r>
              <a:rPr lang="en-US" sz="2000" b="1" dirty="0" smtClean="0">
                <a:solidFill>
                  <a:schemeClr val="dk1"/>
                </a:solidFill>
                <a:latin typeface="Times New Roman"/>
                <a:ea typeface="Times New Roman"/>
                <a:cs typeface="Times New Roman"/>
                <a:sym typeface="Times New Roman"/>
              </a:rPr>
              <a:t>Fig 1</a:t>
            </a:r>
            <a:endParaRPr lang="en-US" sz="2000" dirty="0"/>
          </a:p>
        </p:txBody>
      </p:sp>
    </p:spTree>
    <p:extLst>
      <p:ext uri="{BB962C8B-B14F-4D97-AF65-F5344CB8AC3E}">
        <p14:creationId xmlns:p14="http://schemas.microsoft.com/office/powerpoint/2010/main" val="29767757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68941" y="516606"/>
            <a:ext cx="6603082" cy="558507"/>
          </a:xfrm>
        </p:spPr>
        <p:txBody>
          <a:bodyPr>
            <a:noAutofit/>
          </a:bodyPr>
          <a:lstStyle/>
          <a:p>
            <a:r>
              <a:rPr lang="en-IN" dirty="0" smtClean="0">
                <a:latin typeface="Times New Roman" panose="02020603050405020304" pitchFamily="18" charset="0"/>
                <a:cs typeface="Times New Roman" panose="02020603050405020304" pitchFamily="18" charset="0"/>
              </a:rPr>
              <a:t>OUTPUT SCREENS</a:t>
            </a:r>
            <a:endParaRPr lang="en-US" dirty="0">
              <a:latin typeface="Times New Roman" panose="02020603050405020304" pitchFamily="18" charset="0"/>
              <a:cs typeface="Times New Roman" panose="02020603050405020304" pitchFamily="18" charset="0"/>
            </a:endParaRPr>
          </a:p>
        </p:txBody>
      </p:sp>
      <p:sp>
        <p:nvSpPr>
          <p:cNvPr id="8" name="Rectangle 1"/>
          <p:cNvSpPr>
            <a:spLocks noGrp="1" noChangeArrowheads="1"/>
          </p:cNvSpPr>
          <p:nvPr>
            <p:ph type="body" sz="quarter" idx="4294967295"/>
          </p:nvPr>
        </p:nvSpPr>
        <p:spPr bwMode="auto">
          <a:xfrm>
            <a:off x="1389370" y="1392981"/>
            <a:ext cx="6884859"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buFont typeface="+mj-lt"/>
              <a:buAutoNum type="arabicParenR" startAt="2"/>
            </a:pPr>
            <a:r>
              <a:rPr lang="en-US" b="1" dirty="0">
                <a:latin typeface="Times New Roman" panose="02020603050405020304" pitchFamily="18" charset="0"/>
                <a:cs typeface="Times New Roman" panose="02020603050405020304" pitchFamily="18" charset="0"/>
              </a:rPr>
              <a:t>Left Click</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Gesture</a:t>
            </a:r>
            <a:r>
              <a:rPr lang="en-US" sz="2000" dirty="0">
                <a:latin typeface="Times New Roman" panose="02020603050405020304" pitchFamily="18" charset="0"/>
                <a:cs typeface="Times New Roman" panose="02020603050405020304" pitchFamily="18" charset="0"/>
              </a:rPr>
              <a:t>: Thumb touches the tip of the index finger.</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Action</a:t>
            </a:r>
            <a:r>
              <a:rPr lang="en-US" sz="2000" dirty="0">
                <a:latin typeface="Times New Roman" panose="02020603050405020304" pitchFamily="18" charset="0"/>
                <a:cs typeface="Times New Roman" panose="02020603050405020304" pitchFamily="18" charset="0"/>
              </a:rPr>
              <a:t>: Performs a left-click operation on the screen.</a:t>
            </a:r>
          </a:p>
        </p:txBody>
      </p:sp>
      <p:sp>
        <p:nvSpPr>
          <p:cNvPr id="6" name="Oval 5"/>
          <p:cNvSpPr/>
          <p:nvPr/>
        </p:nvSpPr>
        <p:spPr>
          <a:xfrm>
            <a:off x="10994569" y="157505"/>
            <a:ext cx="1045029" cy="63835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014B79"/>
                </a:solidFill>
                <a:latin typeface="Times New Roman" panose="02020603050405020304" pitchFamily="18" charset="0"/>
                <a:cs typeface="Times New Roman" panose="02020603050405020304" pitchFamily="18" charset="0"/>
              </a:rPr>
              <a:t>AI</a:t>
            </a:r>
            <a:endParaRPr lang="en-US" sz="3200" b="1" dirty="0">
              <a:solidFill>
                <a:srgbClr val="014B79"/>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3011103" y="2507780"/>
            <a:ext cx="4903051" cy="36056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4942977" y="6249495"/>
            <a:ext cx="732893" cy="400110"/>
          </a:xfrm>
          <a:prstGeom prst="rect">
            <a:avLst/>
          </a:prstGeom>
        </p:spPr>
        <p:txBody>
          <a:bodyPr wrap="none">
            <a:spAutoFit/>
          </a:bodyPr>
          <a:lstStyle/>
          <a:p>
            <a:pPr algn="just"/>
            <a:r>
              <a:rPr lang="en-US" sz="2000" b="1" dirty="0" smtClean="0">
                <a:solidFill>
                  <a:schemeClr val="dk1"/>
                </a:solidFill>
                <a:latin typeface="Times New Roman"/>
                <a:ea typeface="Times New Roman"/>
                <a:cs typeface="Times New Roman"/>
                <a:sym typeface="Times New Roman"/>
              </a:rPr>
              <a:t>Fig 2</a:t>
            </a:r>
            <a:endParaRPr lang="en-US" sz="2000" dirty="0"/>
          </a:p>
        </p:txBody>
      </p:sp>
    </p:spTree>
    <p:extLst>
      <p:ext uri="{BB962C8B-B14F-4D97-AF65-F5344CB8AC3E}">
        <p14:creationId xmlns:p14="http://schemas.microsoft.com/office/powerpoint/2010/main" val="11991029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53031" y="516606"/>
            <a:ext cx="6884859" cy="558507"/>
          </a:xfrm>
        </p:spPr>
        <p:txBody>
          <a:bodyPr>
            <a:noAutofit/>
          </a:bodyPr>
          <a:lstStyle/>
          <a:p>
            <a:r>
              <a:rPr lang="en-IN" dirty="0" smtClean="0">
                <a:latin typeface="Times New Roman" panose="02020603050405020304" pitchFamily="18" charset="0"/>
                <a:cs typeface="Times New Roman" panose="02020603050405020304" pitchFamily="18" charset="0"/>
              </a:rPr>
              <a:t>OUTPUT SCREENS</a:t>
            </a:r>
            <a:endParaRPr lang="en-US" dirty="0">
              <a:latin typeface="Times New Roman" panose="02020603050405020304" pitchFamily="18" charset="0"/>
              <a:cs typeface="Times New Roman" panose="02020603050405020304" pitchFamily="18" charset="0"/>
            </a:endParaRPr>
          </a:p>
        </p:txBody>
      </p:sp>
      <p:sp>
        <p:nvSpPr>
          <p:cNvPr id="8" name="Rectangle 1"/>
          <p:cNvSpPr>
            <a:spLocks noGrp="1" noChangeArrowheads="1"/>
          </p:cNvSpPr>
          <p:nvPr>
            <p:ph type="body" sz="quarter" idx="4294967295"/>
          </p:nvPr>
        </p:nvSpPr>
        <p:spPr bwMode="auto">
          <a:xfrm>
            <a:off x="1253030" y="1308270"/>
            <a:ext cx="6884859"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buFont typeface="+mj-lt"/>
              <a:buAutoNum type="arabicParenR" startAt="3"/>
            </a:pPr>
            <a:r>
              <a:rPr lang="en-US" b="1" dirty="0">
                <a:latin typeface="Times New Roman" panose="02020603050405020304" pitchFamily="18" charset="0"/>
                <a:cs typeface="Times New Roman" panose="02020603050405020304" pitchFamily="18" charset="0"/>
              </a:rPr>
              <a:t>Right Click</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Gesture</a:t>
            </a:r>
            <a:r>
              <a:rPr lang="en-US" sz="2000" dirty="0">
                <a:latin typeface="Times New Roman" panose="02020603050405020304" pitchFamily="18" charset="0"/>
                <a:cs typeface="Times New Roman" panose="02020603050405020304" pitchFamily="18" charset="0"/>
              </a:rPr>
              <a:t>: Thumb touches the tip of the middle finger.</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Action</a:t>
            </a:r>
            <a:r>
              <a:rPr lang="en-US" sz="2000" dirty="0">
                <a:latin typeface="Times New Roman" panose="02020603050405020304" pitchFamily="18" charset="0"/>
                <a:cs typeface="Times New Roman" panose="02020603050405020304" pitchFamily="18" charset="0"/>
              </a:rPr>
              <a:t>: Triggers a right-click operation.</a:t>
            </a:r>
          </a:p>
        </p:txBody>
      </p:sp>
      <p:sp>
        <p:nvSpPr>
          <p:cNvPr id="6" name="Oval 5"/>
          <p:cNvSpPr/>
          <p:nvPr/>
        </p:nvSpPr>
        <p:spPr>
          <a:xfrm>
            <a:off x="10994569" y="157505"/>
            <a:ext cx="1045029" cy="63835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014B79"/>
                </a:solidFill>
                <a:latin typeface="Times New Roman" panose="02020603050405020304" pitchFamily="18" charset="0"/>
                <a:cs typeface="Times New Roman" panose="02020603050405020304" pitchFamily="18" charset="0"/>
              </a:rPr>
              <a:t>AI</a:t>
            </a:r>
            <a:endParaRPr lang="en-US" sz="3200" b="1" dirty="0">
              <a:solidFill>
                <a:srgbClr val="014B79"/>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084389" y="2520156"/>
            <a:ext cx="6969459" cy="36568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4942977" y="6327967"/>
            <a:ext cx="732893" cy="400110"/>
          </a:xfrm>
          <a:prstGeom prst="rect">
            <a:avLst/>
          </a:prstGeom>
        </p:spPr>
        <p:txBody>
          <a:bodyPr wrap="none">
            <a:spAutoFit/>
          </a:bodyPr>
          <a:lstStyle/>
          <a:p>
            <a:pPr algn="just"/>
            <a:r>
              <a:rPr lang="en-US" sz="2000" b="1" dirty="0" smtClean="0">
                <a:solidFill>
                  <a:schemeClr val="dk1"/>
                </a:solidFill>
                <a:latin typeface="Times New Roman"/>
                <a:ea typeface="Times New Roman"/>
                <a:cs typeface="Times New Roman"/>
                <a:sym typeface="Times New Roman"/>
              </a:rPr>
              <a:t>Fig 3</a:t>
            </a:r>
            <a:endParaRPr lang="en-US" sz="2000" dirty="0"/>
          </a:p>
        </p:txBody>
      </p:sp>
    </p:spTree>
    <p:extLst>
      <p:ext uri="{BB962C8B-B14F-4D97-AF65-F5344CB8AC3E}">
        <p14:creationId xmlns:p14="http://schemas.microsoft.com/office/powerpoint/2010/main" val="17910588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27273" y="476682"/>
            <a:ext cx="5959138" cy="558507"/>
          </a:xfrm>
        </p:spPr>
        <p:txBody>
          <a:bodyPr>
            <a:noAutofit/>
          </a:bodyPr>
          <a:lstStyle/>
          <a:p>
            <a:r>
              <a:rPr lang="en-IN" dirty="0" smtClean="0">
                <a:latin typeface="Times New Roman" panose="02020603050405020304" pitchFamily="18" charset="0"/>
                <a:cs typeface="Times New Roman" panose="02020603050405020304" pitchFamily="18" charset="0"/>
              </a:rPr>
              <a:t>OUTPUT SCREENS</a:t>
            </a:r>
            <a:endParaRPr lang="en-US" dirty="0">
              <a:latin typeface="Times New Roman" panose="02020603050405020304" pitchFamily="18" charset="0"/>
              <a:cs typeface="Times New Roman" panose="02020603050405020304" pitchFamily="18" charset="0"/>
            </a:endParaRPr>
          </a:p>
        </p:txBody>
      </p:sp>
      <p:sp>
        <p:nvSpPr>
          <p:cNvPr id="8" name="Rectangle 1"/>
          <p:cNvSpPr>
            <a:spLocks noGrp="1" noChangeArrowheads="1"/>
          </p:cNvSpPr>
          <p:nvPr>
            <p:ph type="body" sz="quarter" idx="4294967295"/>
          </p:nvPr>
        </p:nvSpPr>
        <p:spPr bwMode="auto">
          <a:xfrm>
            <a:off x="1227273" y="1308270"/>
            <a:ext cx="8174304"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buFont typeface="+mj-lt"/>
              <a:buAutoNum type="arabicParenR" startAt="4"/>
            </a:pPr>
            <a:r>
              <a:rPr lang="en-US" b="1" dirty="0">
                <a:latin typeface="Times New Roman" panose="02020603050405020304" pitchFamily="18" charset="0"/>
                <a:cs typeface="Times New Roman" panose="02020603050405020304" pitchFamily="18" charset="0"/>
              </a:rPr>
              <a:t>Double Click</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Gesture</a:t>
            </a:r>
            <a:r>
              <a:rPr lang="en-US" sz="2000" dirty="0">
                <a:latin typeface="Times New Roman" panose="02020603050405020304" pitchFamily="18" charset="0"/>
                <a:cs typeface="Times New Roman" panose="02020603050405020304" pitchFamily="18" charset="0"/>
              </a:rPr>
              <a:t>: Thumb touches the tip of the ring finger.</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Action</a:t>
            </a:r>
            <a:r>
              <a:rPr lang="en-US" sz="2000" dirty="0">
                <a:latin typeface="Times New Roman" panose="02020603050405020304" pitchFamily="18" charset="0"/>
                <a:cs typeface="Times New Roman" panose="02020603050405020304" pitchFamily="18" charset="0"/>
              </a:rPr>
              <a:t>: Executes a double-click, similar to opening files or apps.</a:t>
            </a:r>
          </a:p>
        </p:txBody>
      </p:sp>
      <p:sp>
        <p:nvSpPr>
          <p:cNvPr id="6" name="Oval 5"/>
          <p:cNvSpPr/>
          <p:nvPr/>
        </p:nvSpPr>
        <p:spPr>
          <a:xfrm>
            <a:off x="10994569" y="157505"/>
            <a:ext cx="1045029" cy="63835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014B79"/>
                </a:solidFill>
                <a:latin typeface="Times New Roman" panose="02020603050405020304" pitchFamily="18" charset="0"/>
                <a:cs typeface="Times New Roman" panose="02020603050405020304" pitchFamily="18" charset="0"/>
              </a:rPr>
              <a:t>AI</a:t>
            </a:r>
            <a:endParaRPr lang="en-US" sz="3200" b="1" dirty="0">
              <a:solidFill>
                <a:srgbClr val="014B79"/>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915394" y="2340055"/>
            <a:ext cx="4788058" cy="38740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4942976" y="6267156"/>
            <a:ext cx="732893" cy="400110"/>
          </a:xfrm>
          <a:prstGeom prst="rect">
            <a:avLst/>
          </a:prstGeom>
        </p:spPr>
        <p:txBody>
          <a:bodyPr wrap="none">
            <a:spAutoFit/>
          </a:bodyPr>
          <a:lstStyle/>
          <a:p>
            <a:pPr algn="just"/>
            <a:r>
              <a:rPr lang="en-US" sz="2000" b="1" dirty="0" smtClean="0">
                <a:solidFill>
                  <a:schemeClr val="dk1"/>
                </a:solidFill>
                <a:latin typeface="Times New Roman"/>
                <a:ea typeface="Times New Roman"/>
                <a:cs typeface="Times New Roman"/>
                <a:sym typeface="Times New Roman"/>
              </a:rPr>
              <a:t>Fig 3</a:t>
            </a:r>
            <a:endParaRPr lang="en-US" sz="2000" dirty="0"/>
          </a:p>
        </p:txBody>
      </p:sp>
    </p:spTree>
    <p:extLst>
      <p:ext uri="{BB962C8B-B14F-4D97-AF65-F5344CB8AC3E}">
        <p14:creationId xmlns:p14="http://schemas.microsoft.com/office/powerpoint/2010/main" val="41692396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98484" y="516606"/>
            <a:ext cx="7118237" cy="558507"/>
          </a:xfrm>
        </p:spPr>
        <p:txBody>
          <a:bodyPr>
            <a:noAutofit/>
          </a:bodyPr>
          <a:lstStyle/>
          <a:p>
            <a:r>
              <a:rPr lang="en-IN" dirty="0" smtClean="0">
                <a:latin typeface="Times New Roman" panose="02020603050405020304" pitchFamily="18" charset="0"/>
                <a:cs typeface="Times New Roman" panose="02020603050405020304" pitchFamily="18" charset="0"/>
              </a:rPr>
              <a:t>OUTPUT SCREENS</a:t>
            </a:r>
            <a:endParaRPr lang="en-US" dirty="0">
              <a:latin typeface="Times New Roman" panose="02020603050405020304" pitchFamily="18" charset="0"/>
              <a:cs typeface="Times New Roman" panose="02020603050405020304" pitchFamily="18" charset="0"/>
            </a:endParaRPr>
          </a:p>
        </p:txBody>
      </p:sp>
      <p:sp>
        <p:nvSpPr>
          <p:cNvPr id="8" name="Rectangle 1"/>
          <p:cNvSpPr>
            <a:spLocks noGrp="1" noChangeArrowheads="1"/>
          </p:cNvSpPr>
          <p:nvPr>
            <p:ph type="body" sz="quarter" idx="4294967295"/>
          </p:nvPr>
        </p:nvSpPr>
        <p:spPr bwMode="auto">
          <a:xfrm>
            <a:off x="1098484" y="1285440"/>
            <a:ext cx="8174304"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0" indent="-457200" eaLnBrk="0" fontAlgn="base" hangingPunct="0">
              <a:lnSpc>
                <a:spcPct val="100000"/>
              </a:lnSpc>
              <a:spcBef>
                <a:spcPct val="0"/>
              </a:spcBef>
              <a:spcAft>
                <a:spcPct val="0"/>
              </a:spcAft>
              <a:buClr>
                <a:schemeClr val="accent5"/>
              </a:buClr>
              <a:buFont typeface="+mj-lt"/>
              <a:buAutoNum type="arabicParenR" startAt="5"/>
            </a:pPr>
            <a:r>
              <a:rPr lang="en-US" b="1" dirty="0">
                <a:latin typeface="Times New Roman" panose="02020603050405020304" pitchFamily="18" charset="0"/>
                <a:cs typeface="Times New Roman" panose="02020603050405020304" pitchFamily="18" charset="0"/>
              </a:rPr>
              <a:t>Scroll Up</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Gesture</a:t>
            </a:r>
            <a:r>
              <a:rPr lang="en-US" sz="2000" dirty="0">
                <a:latin typeface="Times New Roman" panose="02020603050405020304" pitchFamily="18" charset="0"/>
                <a:cs typeface="Times New Roman" panose="02020603050405020304" pitchFamily="18" charset="0"/>
              </a:rPr>
              <a:t>: Both index and middle fingers raised upright.</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Action</a:t>
            </a:r>
            <a:r>
              <a:rPr lang="en-US" sz="2000" dirty="0">
                <a:latin typeface="Times New Roman" panose="02020603050405020304" pitchFamily="18" charset="0"/>
                <a:cs typeface="Times New Roman" panose="02020603050405020304" pitchFamily="18" charset="0"/>
              </a:rPr>
              <a:t>: Scrolls the screen upward, simulating mouse wheel up.</a:t>
            </a:r>
          </a:p>
          <a:p>
            <a:pPr marL="0" lvl="0" indent="0" eaLnBrk="0" fontAlgn="base" hangingPunct="0">
              <a:lnSpc>
                <a:spcPct val="100000"/>
              </a:lnSpc>
              <a:spcBef>
                <a:spcPct val="0"/>
              </a:spcBef>
              <a:spcAft>
                <a:spcPct val="0"/>
              </a:spcAft>
              <a:buClr>
                <a:schemeClr val="accent5"/>
              </a:buClr>
              <a:buFontTx/>
              <a:buChar char="•"/>
            </a:pPr>
            <a:endParaRPr lang="en-US" sz="2000" dirty="0">
              <a:latin typeface="Times New Roman" panose="02020603050405020304" pitchFamily="18" charset="0"/>
              <a:cs typeface="Times New Roman" panose="02020603050405020304" pitchFamily="18" charset="0"/>
            </a:endParaRPr>
          </a:p>
        </p:txBody>
      </p:sp>
      <p:sp>
        <p:nvSpPr>
          <p:cNvPr id="7" name="Oval 6"/>
          <p:cNvSpPr/>
          <p:nvPr/>
        </p:nvSpPr>
        <p:spPr>
          <a:xfrm>
            <a:off x="10994569" y="157505"/>
            <a:ext cx="1045029" cy="63835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014B79"/>
                </a:solidFill>
                <a:latin typeface="Times New Roman" panose="02020603050405020304" pitchFamily="18" charset="0"/>
                <a:cs typeface="Times New Roman" panose="02020603050405020304" pitchFamily="18" charset="0"/>
              </a:rPr>
              <a:t>AI</a:t>
            </a:r>
            <a:endParaRPr lang="en-US" sz="3200" b="1" dirty="0">
              <a:solidFill>
                <a:srgbClr val="014B79"/>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543233" y="2880761"/>
            <a:ext cx="5536579" cy="31851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p:cNvPicPr>
            <a:picLocks noChangeAspect="1"/>
          </p:cNvPicPr>
          <p:nvPr/>
        </p:nvPicPr>
        <p:blipFill>
          <a:blip r:embed="rId3"/>
          <a:stretch>
            <a:fillRect/>
          </a:stretch>
        </p:blipFill>
        <p:spPr>
          <a:xfrm>
            <a:off x="6224061" y="2880762"/>
            <a:ext cx="5634274" cy="31851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8"/>
          <p:cNvSpPr/>
          <p:nvPr/>
        </p:nvSpPr>
        <p:spPr>
          <a:xfrm>
            <a:off x="4942977" y="6249495"/>
            <a:ext cx="732893" cy="400110"/>
          </a:xfrm>
          <a:prstGeom prst="rect">
            <a:avLst/>
          </a:prstGeom>
        </p:spPr>
        <p:txBody>
          <a:bodyPr wrap="none">
            <a:spAutoFit/>
          </a:bodyPr>
          <a:lstStyle/>
          <a:p>
            <a:pPr algn="just"/>
            <a:r>
              <a:rPr lang="en-US" sz="2000" b="1" dirty="0" smtClean="0">
                <a:solidFill>
                  <a:schemeClr val="dk1"/>
                </a:solidFill>
                <a:latin typeface="Times New Roman"/>
                <a:ea typeface="Times New Roman"/>
                <a:cs typeface="Times New Roman"/>
                <a:sym typeface="Times New Roman"/>
              </a:rPr>
              <a:t>Fig 5</a:t>
            </a:r>
            <a:endParaRPr lang="en-US" sz="2000" dirty="0"/>
          </a:p>
        </p:txBody>
      </p:sp>
    </p:spTree>
    <p:extLst>
      <p:ext uri="{BB962C8B-B14F-4D97-AF65-F5344CB8AC3E}">
        <p14:creationId xmlns:p14="http://schemas.microsoft.com/office/powerpoint/2010/main" val="30842317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08333" y="516606"/>
            <a:ext cx="8844006" cy="558507"/>
          </a:xfrm>
        </p:spPr>
        <p:txBody>
          <a:bodyPr>
            <a:noAutofit/>
          </a:bodyPr>
          <a:lstStyle/>
          <a:p>
            <a:r>
              <a:rPr lang="en-IN" dirty="0" smtClean="0">
                <a:latin typeface="Times New Roman" panose="02020603050405020304" pitchFamily="18" charset="0"/>
                <a:cs typeface="Times New Roman" panose="02020603050405020304" pitchFamily="18" charset="0"/>
              </a:rPr>
              <a:t>OUTPUT SCREENS</a:t>
            </a:r>
            <a:endParaRPr lang="en-US" dirty="0">
              <a:latin typeface="Times New Roman" panose="02020603050405020304" pitchFamily="18" charset="0"/>
              <a:cs typeface="Times New Roman" panose="02020603050405020304" pitchFamily="18" charset="0"/>
            </a:endParaRPr>
          </a:p>
        </p:txBody>
      </p:sp>
      <p:sp>
        <p:nvSpPr>
          <p:cNvPr id="8" name="Rectangle 1"/>
          <p:cNvSpPr>
            <a:spLocks noGrp="1" noChangeArrowheads="1"/>
          </p:cNvSpPr>
          <p:nvPr>
            <p:ph type="body" sz="quarter" idx="4294967295"/>
          </p:nvPr>
        </p:nvSpPr>
        <p:spPr bwMode="auto">
          <a:xfrm>
            <a:off x="1008333" y="1229932"/>
            <a:ext cx="7464077"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0" indent="-457200" eaLnBrk="0" fontAlgn="base" hangingPunct="0">
              <a:lnSpc>
                <a:spcPct val="100000"/>
              </a:lnSpc>
              <a:spcBef>
                <a:spcPct val="0"/>
              </a:spcBef>
              <a:spcAft>
                <a:spcPct val="0"/>
              </a:spcAft>
              <a:buClr>
                <a:schemeClr val="accent5"/>
              </a:buClr>
              <a:buFont typeface="+mj-lt"/>
              <a:buAutoNum type="arabicParenR" startAt="6"/>
            </a:pPr>
            <a:r>
              <a:rPr lang="en-US" b="1" dirty="0">
                <a:latin typeface="Times New Roman" panose="02020603050405020304" pitchFamily="18" charset="0"/>
                <a:cs typeface="Times New Roman" panose="02020603050405020304" pitchFamily="18" charset="0"/>
              </a:rPr>
              <a:t>Scroll Down</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Gesture</a:t>
            </a:r>
            <a:r>
              <a:rPr lang="en-US" sz="2000" dirty="0">
                <a:latin typeface="Times New Roman" panose="02020603050405020304" pitchFamily="18" charset="0"/>
                <a:cs typeface="Times New Roman" panose="02020603050405020304" pitchFamily="18" charset="0"/>
              </a:rPr>
              <a:t>: Index and middle fingers bent downward.</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Action</a:t>
            </a:r>
            <a:r>
              <a:rPr lang="en-US" sz="2000" dirty="0">
                <a:latin typeface="Times New Roman" panose="02020603050405020304" pitchFamily="18" charset="0"/>
                <a:cs typeface="Times New Roman" panose="02020603050405020304" pitchFamily="18" charset="0"/>
              </a:rPr>
              <a:t>: Scrolls the screen downward, like mouse wheel down.</a:t>
            </a:r>
          </a:p>
          <a:p>
            <a:pPr marL="457200" lvl="0" indent="-457200" eaLnBrk="0" fontAlgn="base" hangingPunct="0">
              <a:lnSpc>
                <a:spcPct val="100000"/>
              </a:lnSpc>
              <a:spcBef>
                <a:spcPct val="0"/>
              </a:spcBef>
              <a:spcAft>
                <a:spcPct val="0"/>
              </a:spcAft>
              <a:buClr>
                <a:schemeClr val="accent5"/>
              </a:buClr>
              <a:buFont typeface="+mj-lt"/>
              <a:buAutoNum type="arabicParenR" startAt="6"/>
            </a:pPr>
            <a:endParaRPr lang="en-US" sz="2000" dirty="0">
              <a:latin typeface="Times New Roman" panose="02020603050405020304" pitchFamily="18" charset="0"/>
              <a:cs typeface="Times New Roman" panose="02020603050405020304" pitchFamily="18" charset="0"/>
            </a:endParaRPr>
          </a:p>
          <a:p>
            <a:pPr marL="457200" lvl="0" indent="-457200" eaLnBrk="0" fontAlgn="base" hangingPunct="0">
              <a:lnSpc>
                <a:spcPct val="100000"/>
              </a:lnSpc>
              <a:spcBef>
                <a:spcPct val="0"/>
              </a:spcBef>
              <a:spcAft>
                <a:spcPct val="0"/>
              </a:spcAft>
              <a:buClr>
                <a:schemeClr val="accent5"/>
              </a:buClr>
              <a:buFont typeface="+mj-lt"/>
              <a:buAutoNum type="arabicParenR" startAt="6"/>
            </a:pPr>
            <a:endParaRPr lang="en-US" sz="2000" dirty="0">
              <a:latin typeface="Times New Roman" panose="02020603050405020304" pitchFamily="18" charset="0"/>
              <a:cs typeface="Times New Roman" panose="02020603050405020304" pitchFamily="18" charset="0"/>
            </a:endParaRPr>
          </a:p>
        </p:txBody>
      </p:sp>
      <p:sp>
        <p:nvSpPr>
          <p:cNvPr id="7" name="Oval 6"/>
          <p:cNvSpPr/>
          <p:nvPr/>
        </p:nvSpPr>
        <p:spPr>
          <a:xfrm>
            <a:off x="10994569" y="157505"/>
            <a:ext cx="1045029" cy="63835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014B79"/>
                </a:solidFill>
                <a:latin typeface="Times New Roman" panose="02020603050405020304" pitchFamily="18" charset="0"/>
                <a:cs typeface="Times New Roman" panose="02020603050405020304" pitchFamily="18" charset="0"/>
              </a:rPr>
              <a:t>AI</a:t>
            </a:r>
            <a:endParaRPr lang="en-US" sz="3200" b="1" dirty="0">
              <a:solidFill>
                <a:srgbClr val="014B79"/>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861851" y="2633516"/>
            <a:ext cx="5255614" cy="30367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stretch>
            <a:fillRect/>
          </a:stretch>
        </p:blipFill>
        <p:spPr>
          <a:xfrm>
            <a:off x="6400236" y="2633516"/>
            <a:ext cx="5236954" cy="30367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ectangle 9"/>
          <p:cNvSpPr/>
          <p:nvPr/>
        </p:nvSpPr>
        <p:spPr>
          <a:xfrm>
            <a:off x="4827067" y="5991917"/>
            <a:ext cx="732893" cy="400110"/>
          </a:xfrm>
          <a:prstGeom prst="rect">
            <a:avLst/>
          </a:prstGeom>
        </p:spPr>
        <p:txBody>
          <a:bodyPr wrap="none">
            <a:spAutoFit/>
          </a:bodyPr>
          <a:lstStyle/>
          <a:p>
            <a:pPr algn="just"/>
            <a:r>
              <a:rPr lang="en-US" sz="2000" b="1" dirty="0" smtClean="0">
                <a:solidFill>
                  <a:schemeClr val="dk1"/>
                </a:solidFill>
                <a:latin typeface="Times New Roman"/>
                <a:ea typeface="Times New Roman"/>
                <a:cs typeface="Times New Roman"/>
                <a:sym typeface="Times New Roman"/>
              </a:rPr>
              <a:t>Fig 6</a:t>
            </a:r>
            <a:endParaRPr lang="en-US" sz="2000" dirty="0"/>
          </a:p>
        </p:txBody>
      </p:sp>
    </p:spTree>
    <p:extLst>
      <p:ext uri="{BB962C8B-B14F-4D97-AF65-F5344CB8AC3E}">
        <p14:creationId xmlns:p14="http://schemas.microsoft.com/office/powerpoint/2010/main" val="4520570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43938" y="516606"/>
            <a:ext cx="9500828" cy="558507"/>
          </a:xfrm>
        </p:spPr>
        <p:txBody>
          <a:bodyPr>
            <a:noAutofit/>
          </a:bodyPr>
          <a:lstStyle/>
          <a:p>
            <a:r>
              <a:rPr lang="en-IN" dirty="0" smtClean="0">
                <a:latin typeface="Times New Roman" panose="02020603050405020304" pitchFamily="18" charset="0"/>
                <a:cs typeface="Times New Roman" panose="02020603050405020304" pitchFamily="18" charset="0"/>
              </a:rPr>
              <a:t>OUTPUT SCREENS</a:t>
            </a:r>
            <a:endParaRPr lang="en-US" dirty="0">
              <a:latin typeface="Times New Roman" panose="02020603050405020304" pitchFamily="18" charset="0"/>
              <a:cs typeface="Times New Roman" panose="02020603050405020304" pitchFamily="18" charset="0"/>
            </a:endParaRPr>
          </a:p>
        </p:txBody>
      </p:sp>
      <p:sp>
        <p:nvSpPr>
          <p:cNvPr id="8" name="Rectangle 1"/>
          <p:cNvSpPr>
            <a:spLocks noGrp="1" noChangeArrowheads="1"/>
          </p:cNvSpPr>
          <p:nvPr>
            <p:ph type="body" sz="quarter" idx="4294967295"/>
          </p:nvPr>
        </p:nvSpPr>
        <p:spPr bwMode="auto">
          <a:xfrm>
            <a:off x="943938" y="1563466"/>
            <a:ext cx="838036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0" indent="-457200" eaLnBrk="0" fontAlgn="base" hangingPunct="0">
              <a:lnSpc>
                <a:spcPct val="100000"/>
              </a:lnSpc>
              <a:spcBef>
                <a:spcPct val="0"/>
              </a:spcBef>
              <a:spcAft>
                <a:spcPct val="0"/>
              </a:spcAft>
              <a:buClr>
                <a:schemeClr val="accent5"/>
              </a:buClr>
              <a:buFont typeface="+mj-lt"/>
              <a:buAutoNum type="arabicParenR" startAt="7"/>
            </a:pPr>
            <a:r>
              <a:rPr lang="en-US" b="1" dirty="0">
                <a:latin typeface="Times New Roman" panose="02020603050405020304" pitchFamily="18" charset="0"/>
                <a:cs typeface="Times New Roman" panose="02020603050405020304" pitchFamily="18" charset="0"/>
              </a:rPr>
              <a:t>Stop Cursor Movement</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Gesture</a:t>
            </a:r>
            <a:r>
              <a:rPr lang="en-US" sz="2000" dirty="0">
                <a:latin typeface="Times New Roman" panose="02020603050405020304" pitchFamily="18" charset="0"/>
                <a:cs typeface="Times New Roman" panose="02020603050405020304" pitchFamily="18" charset="0"/>
              </a:rPr>
              <a:t>: Pinky finger raised while other fingers remain low.</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Action</a:t>
            </a:r>
            <a:r>
              <a:rPr lang="en-US" sz="2000" dirty="0">
                <a:latin typeface="Times New Roman" panose="02020603050405020304" pitchFamily="18" charset="0"/>
                <a:cs typeface="Times New Roman" panose="02020603050405020304" pitchFamily="18" charset="0"/>
              </a:rPr>
              <a:t>: Halts cursor movement, pausing interaction temporarily.</a:t>
            </a:r>
          </a:p>
        </p:txBody>
      </p:sp>
      <p:sp>
        <p:nvSpPr>
          <p:cNvPr id="6" name="Oval 5"/>
          <p:cNvSpPr/>
          <p:nvPr/>
        </p:nvSpPr>
        <p:spPr>
          <a:xfrm>
            <a:off x="10994569" y="157505"/>
            <a:ext cx="1045029" cy="63835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014B79"/>
                </a:solidFill>
                <a:latin typeface="Times New Roman" panose="02020603050405020304" pitchFamily="18" charset="0"/>
                <a:cs typeface="Times New Roman" panose="02020603050405020304" pitchFamily="18" charset="0"/>
              </a:rPr>
              <a:t>AI</a:t>
            </a:r>
            <a:endParaRPr lang="en-US" sz="3200" b="1" dirty="0">
              <a:solidFill>
                <a:srgbClr val="014B79"/>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992707" y="2640684"/>
            <a:ext cx="4502798" cy="3599415"/>
          </a:xfrm>
          <a:prstGeom prst="rect">
            <a:avLst/>
          </a:prstGeom>
        </p:spPr>
      </p:pic>
      <p:sp>
        <p:nvSpPr>
          <p:cNvPr id="7" name="Rectangle 6"/>
          <p:cNvSpPr/>
          <p:nvPr/>
        </p:nvSpPr>
        <p:spPr>
          <a:xfrm>
            <a:off x="4672521" y="6240099"/>
            <a:ext cx="732893" cy="400110"/>
          </a:xfrm>
          <a:prstGeom prst="rect">
            <a:avLst/>
          </a:prstGeom>
        </p:spPr>
        <p:txBody>
          <a:bodyPr wrap="none">
            <a:spAutoFit/>
          </a:bodyPr>
          <a:lstStyle/>
          <a:p>
            <a:pPr algn="just"/>
            <a:r>
              <a:rPr lang="en-US" sz="2000" b="1" dirty="0" smtClean="0">
                <a:solidFill>
                  <a:schemeClr val="dk1"/>
                </a:solidFill>
                <a:latin typeface="Times New Roman"/>
                <a:ea typeface="Times New Roman"/>
                <a:cs typeface="Times New Roman"/>
                <a:sym typeface="Times New Roman"/>
              </a:rPr>
              <a:t>Fig 7</a:t>
            </a:r>
            <a:endParaRPr lang="en-US" sz="2000" dirty="0"/>
          </a:p>
        </p:txBody>
      </p:sp>
    </p:spTree>
    <p:extLst>
      <p:ext uri="{BB962C8B-B14F-4D97-AF65-F5344CB8AC3E}">
        <p14:creationId xmlns:p14="http://schemas.microsoft.com/office/powerpoint/2010/main" val="9710837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8"/>
          </p:nvPr>
        </p:nvSpPr>
        <p:spPr/>
        <p:txBody>
          <a:bodyPr/>
          <a:lstStyle/>
          <a:p>
            <a:fld id="{8699F50C-BE38-4BD0-BA84-9B090E1F2B9B}" type="slidenum">
              <a:rPr lang="en-US" noProof="0" smtClean="0"/>
              <a:t>17</a:t>
            </a:fld>
            <a:endParaRPr lang="en-US" noProof="0" dirty="0"/>
          </a:p>
        </p:txBody>
      </p:sp>
      <p:sp>
        <p:nvSpPr>
          <p:cNvPr id="5" name="Title 4"/>
          <p:cNvSpPr>
            <a:spLocks noGrp="1"/>
          </p:cNvSpPr>
          <p:nvPr>
            <p:ph type="title"/>
          </p:nvPr>
        </p:nvSpPr>
        <p:spPr>
          <a:xfrm>
            <a:off x="971253" y="795860"/>
            <a:ext cx="4285142" cy="841842"/>
          </a:xfrm>
        </p:spPr>
        <p:txBody>
          <a:bodyPr/>
          <a:lstStyle/>
          <a:p>
            <a:r>
              <a:rPr lang="en-IN" dirty="0" smtClean="0">
                <a:latin typeface="Times New Roman" panose="02020603050405020304" pitchFamily="18" charset="0"/>
                <a:cs typeface="Times New Roman" panose="02020603050405020304" pitchFamily="18" charset="0"/>
              </a:rPr>
              <a:t>CONCLUSION</a:t>
            </a:r>
            <a:endParaRPr lang="en-US" dirty="0">
              <a:latin typeface="Times New Roman" panose="02020603050405020304" pitchFamily="18" charset="0"/>
              <a:cs typeface="Times New Roman" panose="02020603050405020304" pitchFamily="18" charset="0"/>
            </a:endParaRPr>
          </a:p>
        </p:txBody>
      </p:sp>
      <p:sp>
        <p:nvSpPr>
          <p:cNvPr id="8" name="Rectangle 1"/>
          <p:cNvSpPr>
            <a:spLocks noGrp="1" noChangeArrowheads="1"/>
          </p:cNvSpPr>
          <p:nvPr>
            <p:ph type="body" sz="quarter" idx="4294967295"/>
          </p:nvPr>
        </p:nvSpPr>
        <p:spPr bwMode="auto">
          <a:xfrm>
            <a:off x="971253" y="1884207"/>
            <a:ext cx="734849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just" eaLnBrk="0" fontAlgn="base" hangingPunct="0">
              <a:lnSpc>
                <a:spcPct val="100000"/>
              </a:lnSpc>
              <a:spcBef>
                <a:spcPct val="0"/>
              </a:spcBef>
              <a:spcAft>
                <a:spcPct val="0"/>
              </a:spcAft>
              <a:buClrTx/>
              <a:buNone/>
            </a:pPr>
            <a:r>
              <a:rPr lang="en-US" sz="2000" dirty="0">
                <a:latin typeface="Times New Roman" panose="02020603050405020304" pitchFamily="18" charset="0"/>
                <a:cs typeface="Times New Roman" panose="02020603050405020304" pitchFamily="18" charset="0"/>
              </a:rPr>
              <a:t>The AI Virtual Mouse allows users to control the computer using hand gestures, replacing traditional mouse </a:t>
            </a:r>
            <a:r>
              <a:rPr lang="en-US" sz="2000" dirty="0" smtClean="0">
                <a:latin typeface="Times New Roman" panose="02020603050405020304" pitchFamily="18" charset="0"/>
                <a:cs typeface="Times New Roman" panose="02020603050405020304" pitchFamily="18" charset="0"/>
              </a:rPr>
              <a:t>functions. It </a:t>
            </a:r>
            <a:r>
              <a:rPr lang="en-US" sz="2000" dirty="0">
                <a:latin typeface="Times New Roman" panose="02020603050405020304" pitchFamily="18" charset="0"/>
                <a:cs typeface="Times New Roman" panose="02020603050405020304" pitchFamily="18" charset="0"/>
              </a:rPr>
              <a:t>uses a webcam to perform cursor movement, clicks, and scrolling without </a:t>
            </a:r>
            <a:r>
              <a:rPr lang="en-US" sz="2000" dirty="0" smtClean="0">
                <a:latin typeface="Times New Roman" panose="02020603050405020304" pitchFamily="18" charset="0"/>
                <a:cs typeface="Times New Roman" panose="02020603050405020304" pitchFamily="18" charset="0"/>
              </a:rPr>
              <a:t>touch. This </a:t>
            </a:r>
            <a:r>
              <a:rPr lang="en-US" sz="2000" dirty="0">
                <a:latin typeface="Times New Roman" panose="02020603050405020304" pitchFamily="18" charset="0"/>
                <a:cs typeface="Times New Roman" panose="02020603050405020304" pitchFamily="18" charset="0"/>
              </a:rPr>
              <a:t>enhances hygiene, accessibility, and ease of </a:t>
            </a:r>
            <a:r>
              <a:rPr lang="en-US" sz="2000" dirty="0" smtClean="0">
                <a:latin typeface="Times New Roman" panose="02020603050405020304" pitchFamily="18" charset="0"/>
                <a:cs typeface="Times New Roman" panose="02020603050405020304" pitchFamily="18" charset="0"/>
              </a:rPr>
              <a:t>use. The </a:t>
            </a:r>
            <a:r>
              <a:rPr lang="en-US" sz="2000" dirty="0">
                <a:latin typeface="Times New Roman" panose="02020603050405020304" pitchFamily="18" charset="0"/>
                <a:cs typeface="Times New Roman" panose="02020603050405020304" pitchFamily="18" charset="0"/>
              </a:rPr>
              <a:t>system shows how gesture recognition can improve human-computer interaction.</a:t>
            </a:r>
          </a:p>
          <a:p>
            <a:pPr marL="0" lvl="0" indent="0" algn="just" eaLnBrk="0" fontAlgn="base" hangingPunct="0">
              <a:lnSpc>
                <a:spcPct val="100000"/>
              </a:lnSpc>
              <a:spcBef>
                <a:spcPct val="0"/>
              </a:spcBef>
              <a:spcAft>
                <a:spcPct val="0"/>
              </a:spcAft>
              <a:buClrTx/>
              <a:buNone/>
            </a:pPr>
            <a:endParaRPr lang="en-US" sz="2000" dirty="0">
              <a:latin typeface="Times New Roman" panose="02020603050405020304" pitchFamily="18" charset="0"/>
              <a:cs typeface="Times New Roman" panose="02020603050405020304" pitchFamily="18" charset="0"/>
            </a:endParaRPr>
          </a:p>
        </p:txBody>
      </p:sp>
      <p:pic>
        <p:nvPicPr>
          <p:cNvPr id="9" name="Picture Placeholder 58">
            <a:extLst>
              <a:ext uri="{FF2B5EF4-FFF2-40B4-BE49-F238E27FC236}">
                <a16:creationId xmlns:a16="http://schemas.microsoft.com/office/drawing/2014/main" xmlns="" id="{3FCCC668-2247-4814-9CC5-9C5D4B447AA3}"/>
              </a:ext>
            </a:extLst>
          </p:cNvPr>
          <p:cNvPicPr>
            <a:picLocks noChangeAspect="1"/>
          </p:cNvPicPr>
          <p:nvPr/>
        </p:nvPicPr>
        <p:blipFill rotWithShape="1">
          <a:blip r:embed="rId2">
            <a:extLst>
              <a:ext uri="{28A0092B-C50C-407E-A947-70E740481C1C}">
                <a14:useLocalDpi xmlns:a14="http://schemas.microsoft.com/office/drawing/2010/main" val="0"/>
              </a:ext>
            </a:extLst>
          </a:blip>
          <a:srcRect l="811" t="-1051" r="31123" b="1051"/>
          <a:stretch/>
        </p:blipFill>
        <p:spPr>
          <a:xfrm>
            <a:off x="6696147" y="1435100"/>
            <a:ext cx="5495853"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p:spPr>
      </p:pic>
      <p:sp>
        <p:nvSpPr>
          <p:cNvPr id="10" name="Oval 9"/>
          <p:cNvSpPr/>
          <p:nvPr/>
        </p:nvSpPr>
        <p:spPr>
          <a:xfrm>
            <a:off x="10994569" y="157505"/>
            <a:ext cx="1045029" cy="63835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014B79"/>
                </a:solidFill>
                <a:latin typeface="Times New Roman" panose="02020603050405020304" pitchFamily="18" charset="0"/>
                <a:cs typeface="Times New Roman" panose="02020603050405020304" pitchFamily="18" charset="0"/>
              </a:rPr>
              <a:t>AI</a:t>
            </a:r>
            <a:endParaRPr lang="en-US" sz="3200" b="1" dirty="0">
              <a:solidFill>
                <a:srgbClr val="014B7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4447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92422" y="528361"/>
            <a:ext cx="3921516" cy="1285525"/>
          </a:xfrm>
        </p:spPr>
        <p:txBody>
          <a:bodyPr>
            <a:normAutofit fontScale="90000"/>
          </a:bodyPr>
          <a:lstStyle/>
          <a:p>
            <a:r>
              <a:rPr lang="en-IN" dirty="0" smtClean="0">
                <a:solidFill>
                  <a:schemeClr val="tx1"/>
                </a:solidFill>
                <a:latin typeface="Times New Roman" panose="02020603050405020304" pitchFamily="18" charset="0"/>
                <a:cs typeface="Times New Roman" panose="02020603050405020304" pitchFamily="18" charset="0"/>
              </a:rPr>
              <a:t/>
            </a:r>
            <a:br>
              <a:rPr lang="en-IN" dirty="0" smtClean="0">
                <a:solidFill>
                  <a:schemeClr val="tx1"/>
                </a:solidFill>
                <a:latin typeface="Times New Roman" panose="02020603050405020304" pitchFamily="18" charset="0"/>
                <a:cs typeface="Times New Roman" panose="02020603050405020304" pitchFamily="18" charset="0"/>
              </a:rPr>
            </a:br>
            <a:r>
              <a:rPr lang="en-IN" dirty="0" smtClean="0">
                <a:solidFill>
                  <a:schemeClr val="tx1"/>
                </a:solidFill>
                <a:latin typeface="Times New Roman" panose="02020603050405020304" pitchFamily="18" charset="0"/>
                <a:cs typeface="Times New Roman" panose="02020603050405020304" pitchFamily="18" charset="0"/>
              </a:rPr>
              <a:t>REFERENCE</a:t>
            </a:r>
            <a:r>
              <a:rPr lang="en-IN" dirty="0">
                <a:solidFill>
                  <a:schemeClr val="tx1"/>
                </a:solidFill>
                <a:latin typeface="Times New Roman" panose="02020603050405020304" pitchFamily="18" charset="0"/>
                <a:cs typeface="Times New Roman" panose="02020603050405020304" pitchFamily="18" charset="0"/>
              </a:rPr>
              <a:t/>
            </a:r>
            <a:br>
              <a:rPr lang="en-IN" dirty="0">
                <a:solidFill>
                  <a:schemeClr val="tx1"/>
                </a:solidFill>
                <a:latin typeface="Times New Roman" panose="02020603050405020304" pitchFamily="18" charset="0"/>
                <a:cs typeface="Times New Roman" panose="02020603050405020304" pitchFamily="18" charset="0"/>
              </a:rPr>
            </a:br>
            <a:endParaRPr lang="en-US" dirty="0"/>
          </a:p>
        </p:txBody>
      </p:sp>
      <p:sp>
        <p:nvSpPr>
          <p:cNvPr id="8" name="Rectangle 1"/>
          <p:cNvSpPr>
            <a:spLocks noGrp="1" noChangeArrowheads="1"/>
          </p:cNvSpPr>
          <p:nvPr>
            <p:ph type="body" sz="quarter" idx="4294967295"/>
          </p:nvPr>
        </p:nvSpPr>
        <p:spPr bwMode="auto">
          <a:xfrm>
            <a:off x="982574" y="1527931"/>
            <a:ext cx="9423555"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0" indent="-457200" algn="just" eaLnBrk="0" fontAlgn="base" hangingPunct="0">
              <a:lnSpc>
                <a:spcPct val="100000"/>
              </a:lnSpc>
              <a:spcBef>
                <a:spcPct val="0"/>
              </a:spcBef>
              <a:spcAft>
                <a:spcPct val="0"/>
              </a:spcAft>
              <a:buClr>
                <a:schemeClr val="accent5"/>
              </a:buClr>
              <a:buFont typeface="+mj-lt"/>
              <a:buAutoNum type="arabicParenR"/>
            </a:pPr>
            <a:r>
              <a:rPr lang="en-US" sz="2000" b="1" dirty="0" err="1">
                <a:latin typeface="Times New Roman" panose="02020603050405020304" pitchFamily="18" charset="0"/>
                <a:cs typeface="Times New Roman" panose="02020603050405020304" pitchFamily="18" charset="0"/>
              </a:rPr>
              <a:t>Amardip</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Ghodichor</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Binitha</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Chirakattu</a:t>
            </a:r>
            <a:r>
              <a:rPr lang="en-US" sz="2000" dirty="0">
                <a:latin typeface="Times New Roman" panose="02020603050405020304" pitchFamily="18" charset="0"/>
                <a:cs typeface="Times New Roman" panose="02020603050405020304" pitchFamily="18" charset="0"/>
              </a:rPr>
              <a:t>, “Virtual Mouse using Hand Gesture and Color Detection”, International Journal of Computer Applications, Volume 128 – No.11, October 2015</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457200" lvl="0" indent="-457200" algn="just" eaLnBrk="0" fontAlgn="base" hangingPunct="0">
              <a:lnSpc>
                <a:spcPct val="100000"/>
              </a:lnSpc>
              <a:spcBef>
                <a:spcPct val="0"/>
              </a:spcBef>
              <a:spcAft>
                <a:spcPct val="0"/>
              </a:spcAft>
              <a:buClr>
                <a:schemeClr val="accent5"/>
              </a:buClr>
              <a:buFont typeface="+mj-lt"/>
              <a:buAutoNum type="arabicParenR"/>
            </a:pPr>
            <a:r>
              <a:rPr lang="en-US" sz="2000" b="1" dirty="0" err="1">
                <a:latin typeface="Times New Roman" panose="02020603050405020304" pitchFamily="18" charset="0"/>
                <a:cs typeface="Times New Roman" panose="02020603050405020304" pitchFamily="18" charset="0"/>
              </a:rPr>
              <a:t>Rhitivij</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Parasher</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Preksha</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Pareek</a:t>
            </a:r>
            <a:r>
              <a:rPr lang="en-US" sz="2000" dirty="0">
                <a:latin typeface="Times New Roman" panose="02020603050405020304" pitchFamily="18" charset="0"/>
                <a:cs typeface="Times New Roman" panose="02020603050405020304" pitchFamily="18" charset="0"/>
              </a:rPr>
              <a:t>, “Event Triggering Using Hand Gesture with </a:t>
            </a:r>
            <a:r>
              <a:rPr lang="en-US" sz="2000" dirty="0" err="1">
                <a:latin typeface="Times New Roman" panose="02020603050405020304" pitchFamily="18" charset="0"/>
                <a:cs typeface="Times New Roman" panose="02020603050405020304" pitchFamily="18" charset="0"/>
              </a:rPr>
              <a:t>OpenCV</a:t>
            </a:r>
            <a:r>
              <a:rPr lang="en-US" sz="2000" dirty="0">
                <a:latin typeface="Times New Roman" panose="02020603050405020304" pitchFamily="18" charset="0"/>
                <a:cs typeface="Times New Roman" panose="02020603050405020304" pitchFamily="18" charset="0"/>
              </a:rPr>
              <a:t>”, Volume 2, February 2016, pp. 15673-15676</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457200" lvl="0" indent="-457200" algn="just" eaLnBrk="0" fontAlgn="base" hangingPunct="0">
              <a:lnSpc>
                <a:spcPct val="100000"/>
              </a:lnSpc>
              <a:spcBef>
                <a:spcPct val="0"/>
              </a:spcBef>
              <a:spcAft>
                <a:spcPct val="0"/>
              </a:spcAft>
              <a:buClr>
                <a:schemeClr val="accent5"/>
              </a:buClr>
              <a:buFont typeface="+mj-lt"/>
              <a:buAutoNum type="arabicParenR"/>
            </a:pPr>
            <a:r>
              <a:rPr lang="en-US" sz="2000" b="1" dirty="0" err="1">
                <a:latin typeface="Times New Roman" panose="02020603050405020304" pitchFamily="18" charset="0"/>
                <a:cs typeface="Times New Roman" panose="02020603050405020304" pitchFamily="18" charset="0"/>
              </a:rPr>
              <a:t>Abhilash</a:t>
            </a:r>
            <a:r>
              <a:rPr lang="en-US" sz="2000" b="1" dirty="0">
                <a:latin typeface="Times New Roman" panose="02020603050405020304" pitchFamily="18" charset="0"/>
                <a:cs typeface="Times New Roman" panose="02020603050405020304" pitchFamily="18" charset="0"/>
              </a:rPr>
              <a:t> S. S., </a:t>
            </a:r>
            <a:r>
              <a:rPr lang="en-US" sz="2000" b="1" dirty="0" err="1">
                <a:latin typeface="Times New Roman" panose="02020603050405020304" pitchFamily="18" charset="0"/>
                <a:cs typeface="Times New Roman" panose="02020603050405020304" pitchFamily="18" charset="0"/>
              </a:rPr>
              <a:t>Lisho</a:t>
            </a:r>
            <a:r>
              <a:rPr lang="en-US" sz="2000" b="1" dirty="0">
                <a:latin typeface="Times New Roman" panose="02020603050405020304" pitchFamily="18" charset="0"/>
                <a:cs typeface="Times New Roman" panose="02020603050405020304" pitchFamily="18" charset="0"/>
              </a:rPr>
              <a:t> Thomas, Naveen Wilson, </a:t>
            </a:r>
            <a:r>
              <a:rPr lang="en-US" sz="2000" b="1" dirty="0" err="1">
                <a:latin typeface="Times New Roman" panose="02020603050405020304" pitchFamily="18" charset="0"/>
                <a:cs typeface="Times New Roman" panose="02020603050405020304" pitchFamily="18" charset="0"/>
              </a:rPr>
              <a:t>Chaithanya</a:t>
            </a:r>
            <a:r>
              <a:rPr lang="en-US" sz="2000" b="1" dirty="0">
                <a:latin typeface="Times New Roman" panose="02020603050405020304" pitchFamily="18" charset="0"/>
                <a:cs typeface="Times New Roman" panose="02020603050405020304" pitchFamily="18" charset="0"/>
              </a:rPr>
              <a:t> C.</a:t>
            </a:r>
            <a:r>
              <a:rPr lang="en-US" sz="2000" dirty="0">
                <a:latin typeface="Times New Roman" panose="02020603050405020304" pitchFamily="18" charset="0"/>
                <a:cs typeface="Times New Roman" panose="02020603050405020304" pitchFamily="18" charset="0"/>
              </a:rPr>
              <a:t>, “Virtual Mouse Using Hand Gesture”, IRJET, Volume 5, Issue 4, April 2018</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457200" lvl="0" indent="-457200" algn="just" eaLnBrk="0" fontAlgn="base" hangingPunct="0">
              <a:lnSpc>
                <a:spcPct val="100000"/>
              </a:lnSpc>
              <a:spcBef>
                <a:spcPct val="0"/>
              </a:spcBef>
              <a:spcAft>
                <a:spcPct val="0"/>
              </a:spcAft>
              <a:buClr>
                <a:schemeClr val="accent5"/>
              </a:buClr>
              <a:buFont typeface="+mj-lt"/>
              <a:buAutoNum type="arabicParenR"/>
            </a:pPr>
            <a:r>
              <a:rPr lang="en-US" sz="2000" b="1" dirty="0">
                <a:latin typeface="Times New Roman" panose="02020603050405020304" pitchFamily="18" charset="0"/>
                <a:cs typeface="Times New Roman" panose="02020603050405020304" pitchFamily="18" charset="0"/>
              </a:rPr>
              <a:t>Zhang X., et al.</a:t>
            </a:r>
            <a:r>
              <a:rPr lang="en-US" sz="2000" dirty="0">
                <a:latin typeface="Times New Roman" panose="02020603050405020304" pitchFamily="18" charset="0"/>
                <a:cs typeface="Times New Roman" panose="02020603050405020304" pitchFamily="18" charset="0"/>
              </a:rPr>
              <a:t>, “Hand Gesture Recognition Based on Deep Learning Using </a:t>
            </a:r>
            <a:r>
              <a:rPr lang="en-US" sz="2000" dirty="0" err="1">
                <a:latin typeface="Times New Roman" panose="02020603050405020304" pitchFamily="18" charset="0"/>
                <a:cs typeface="Times New Roman" panose="02020603050405020304" pitchFamily="18" charset="0"/>
              </a:rPr>
              <a:t>MediaPipe</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IEEE </a:t>
            </a:r>
            <a:r>
              <a:rPr lang="en-US" sz="2000" dirty="0">
                <a:latin typeface="Times New Roman" panose="02020603050405020304" pitchFamily="18" charset="0"/>
                <a:cs typeface="Times New Roman" panose="02020603050405020304" pitchFamily="18" charset="0"/>
              </a:rPr>
              <a:t>Access, 2020. DOI: </a:t>
            </a:r>
            <a:r>
              <a:rPr lang="en-US" sz="2000" dirty="0" smtClean="0">
                <a:latin typeface="Times New Roman" panose="02020603050405020304" pitchFamily="18" charset="0"/>
                <a:cs typeface="Times New Roman" panose="02020603050405020304" pitchFamily="18" charset="0"/>
              </a:rPr>
              <a:t>10.1109/ACCESS.2020.3042281</a:t>
            </a:r>
            <a:endParaRPr lang="en-US" sz="2000" dirty="0">
              <a:latin typeface="Times New Roman" panose="02020603050405020304" pitchFamily="18" charset="0"/>
              <a:cs typeface="Times New Roman" panose="02020603050405020304" pitchFamily="18" charset="0"/>
            </a:endParaRPr>
          </a:p>
          <a:p>
            <a:pPr marL="457200" lvl="0" indent="-457200" algn="just" eaLnBrk="0" fontAlgn="base" hangingPunct="0">
              <a:lnSpc>
                <a:spcPct val="100000"/>
              </a:lnSpc>
              <a:spcBef>
                <a:spcPct val="0"/>
              </a:spcBef>
              <a:spcAft>
                <a:spcPct val="0"/>
              </a:spcAft>
              <a:buClr>
                <a:schemeClr val="accent5"/>
              </a:buClr>
              <a:buFont typeface="+mj-lt"/>
              <a:buAutoNum type="arabicParenR"/>
            </a:pPr>
            <a:r>
              <a:rPr lang="en-US" sz="2000" b="1" dirty="0" err="1">
                <a:latin typeface="Times New Roman" panose="02020603050405020304" pitchFamily="18" charset="0"/>
                <a:cs typeface="Times New Roman" panose="02020603050405020304" pitchFamily="18" charset="0"/>
              </a:rPr>
              <a:t>Lugaresi</a:t>
            </a:r>
            <a:r>
              <a:rPr lang="en-US" sz="2000" b="1" dirty="0">
                <a:latin typeface="Times New Roman" panose="02020603050405020304" pitchFamily="18" charset="0"/>
                <a:cs typeface="Times New Roman" panose="02020603050405020304" pitchFamily="18" charset="0"/>
              </a:rPr>
              <a:t> C., et al.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MediaPipe</a:t>
            </a:r>
            <a:r>
              <a:rPr lang="en-US" sz="2000" dirty="0">
                <a:latin typeface="Times New Roman" panose="02020603050405020304" pitchFamily="18" charset="0"/>
                <a:cs typeface="Times New Roman" panose="02020603050405020304" pitchFamily="18" charset="0"/>
              </a:rPr>
              <a:t>: A Framework for Building Perception Pipelines”, </a:t>
            </a:r>
            <a:r>
              <a:rPr lang="en-US" sz="2000" dirty="0" err="1">
                <a:latin typeface="Times New Roman" panose="02020603050405020304" pitchFamily="18" charset="0"/>
                <a:cs typeface="Times New Roman" panose="02020603050405020304" pitchFamily="18" charset="0"/>
              </a:rPr>
              <a:t>arXiv</a:t>
            </a:r>
            <a:r>
              <a:rPr lang="en-US" sz="2000" dirty="0">
                <a:latin typeface="Times New Roman" panose="02020603050405020304" pitchFamily="18" charset="0"/>
                <a:cs typeface="Times New Roman" panose="02020603050405020304" pitchFamily="18" charset="0"/>
              </a:rPr>
              <a:t> preprint, arXiv:1906.08172, 2019. </a:t>
            </a:r>
            <a:r>
              <a:rPr lang="en-US" sz="2000" dirty="0">
                <a:latin typeface="Times New Roman" panose="02020603050405020304" pitchFamily="18" charset="0"/>
                <a:cs typeface="Times New Roman" panose="02020603050405020304" pitchFamily="18" charset="0"/>
                <a:hlinkClick r:id="rId2"/>
              </a:rPr>
              <a:t>https://</a:t>
            </a:r>
            <a:r>
              <a:rPr lang="en-US" sz="2000" dirty="0" smtClean="0">
                <a:latin typeface="Times New Roman" panose="02020603050405020304" pitchFamily="18" charset="0"/>
                <a:cs typeface="Times New Roman" panose="02020603050405020304" pitchFamily="18" charset="0"/>
                <a:hlinkClick r:id="rId2"/>
              </a:rPr>
              <a:t>arxiv.org/abs/1906.08172</a:t>
            </a:r>
            <a:endParaRPr lang="en-US" sz="2000" dirty="0">
              <a:latin typeface="Times New Roman" panose="02020603050405020304" pitchFamily="18" charset="0"/>
              <a:cs typeface="Times New Roman" panose="02020603050405020304" pitchFamily="18" charset="0"/>
            </a:endParaRPr>
          </a:p>
          <a:p>
            <a:pPr marL="457200" lvl="0" indent="-457200" algn="just" eaLnBrk="0" fontAlgn="base" hangingPunct="0">
              <a:lnSpc>
                <a:spcPct val="100000"/>
              </a:lnSpc>
              <a:spcBef>
                <a:spcPct val="0"/>
              </a:spcBef>
              <a:spcAft>
                <a:spcPct val="0"/>
              </a:spcAft>
              <a:buClr>
                <a:schemeClr val="accent5"/>
              </a:buClr>
              <a:buFont typeface="+mj-lt"/>
              <a:buAutoNum type="arabicParenR"/>
            </a:pPr>
            <a:r>
              <a:rPr lang="en-US" sz="2000" b="1" dirty="0" err="1">
                <a:latin typeface="Times New Roman" panose="02020603050405020304" pitchFamily="18" charset="0"/>
                <a:cs typeface="Times New Roman" panose="02020603050405020304" pitchFamily="18" charset="0"/>
              </a:rPr>
              <a:t>Tugtekin</a:t>
            </a:r>
            <a:r>
              <a:rPr lang="en-US" sz="2000" b="1" dirty="0">
                <a:latin typeface="Times New Roman" panose="02020603050405020304" pitchFamily="18" charset="0"/>
                <a:cs typeface="Times New Roman" panose="02020603050405020304" pitchFamily="18" charset="0"/>
              </a:rPr>
              <a:t> U., Kaya Y.</a:t>
            </a:r>
            <a:r>
              <a:rPr lang="en-US" sz="2000" dirty="0">
                <a:latin typeface="Times New Roman" panose="02020603050405020304" pitchFamily="18" charset="0"/>
                <a:cs typeface="Times New Roman" panose="02020603050405020304" pitchFamily="18" charset="0"/>
              </a:rPr>
              <a:t>, “AI-Based Virtual Mouse Implementation Using Hand Tracking for Human–Computer Interaction”, International Journal of Intelligent Systems and Applications in Engineering, 2021.</a:t>
            </a:r>
          </a:p>
        </p:txBody>
      </p:sp>
      <p:sp>
        <p:nvSpPr>
          <p:cNvPr id="15" name="Oval 14"/>
          <p:cNvSpPr/>
          <p:nvPr/>
        </p:nvSpPr>
        <p:spPr>
          <a:xfrm>
            <a:off x="10994569" y="157505"/>
            <a:ext cx="1045029" cy="63835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014B79"/>
                </a:solidFill>
                <a:latin typeface="Times New Roman" panose="02020603050405020304" pitchFamily="18" charset="0"/>
                <a:cs typeface="Times New Roman" panose="02020603050405020304" pitchFamily="18" charset="0"/>
              </a:rPr>
              <a:t>AI</a:t>
            </a:r>
            <a:endParaRPr lang="en-US" sz="3200" b="1" dirty="0">
              <a:solidFill>
                <a:srgbClr val="014B7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660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6" title="Building image">
            <a:extLst>
              <a:ext uri="{FF2B5EF4-FFF2-40B4-BE49-F238E27FC236}">
                <a16:creationId xmlns:a16="http://schemas.microsoft.com/office/drawing/2014/main" xmlns="" id="{BA026684-ED32-4C82-8EFB-03E9E047EA33}"/>
              </a:ext>
            </a:extLst>
          </p:cNvPr>
          <p:cNvPicPr>
            <a:picLocks noGrp="1" noChangeAspect="1"/>
          </p:cNvPicPr>
          <p:nvPr>
            <p:ph type="pic" sz="quarter" idx="13"/>
          </p:nvPr>
        </p:nvPicPr>
        <p:blipFill>
          <a:blip r:embed="rId2"/>
          <a:srcRect l="20784" r="20784"/>
          <a:stretch>
            <a:fillRect/>
          </a:stretch>
        </p:blipFill>
        <p:spPr>
          <a:xfrm>
            <a:off x="2760453" y="998967"/>
            <a:ext cx="4529576"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pic>
      <p:sp>
        <p:nvSpPr>
          <p:cNvPr id="19" name="Hexagon 18" descr="Solid dark colored hexagon in the middle of image accent">
            <a:extLst>
              <a:ext uri="{FF2B5EF4-FFF2-40B4-BE49-F238E27FC236}">
                <a16:creationId xmlns:a16="http://schemas.microsoft.com/office/drawing/2014/main" xmlns="" id="{7CE8B54A-D8B2-498F-ACFB-31AC2DEB83FA}"/>
              </a:ext>
            </a:extLst>
          </p:cNvPr>
          <p:cNvSpPr/>
          <p:nvPr/>
        </p:nvSpPr>
        <p:spPr>
          <a:xfrm rot="16200000">
            <a:off x="3818742" y="252742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xmlns="" id="{A20626FA-81E3-4C45-BF2D-D52CF6D96238}"/>
              </a:ext>
            </a:extLst>
          </p:cNvPr>
          <p:cNvSpPr txBox="1"/>
          <p:nvPr/>
        </p:nvSpPr>
        <p:spPr>
          <a:xfrm>
            <a:off x="4484067" y="3059677"/>
            <a:ext cx="1082348" cy="1015663"/>
          </a:xfrm>
          <a:prstGeom prst="rect">
            <a:avLst/>
          </a:prstGeom>
          <a:noFill/>
        </p:spPr>
        <p:txBody>
          <a:bodyPr wrap="none" rtlCol="0">
            <a:spAutoFit/>
          </a:bodyPr>
          <a:lstStyle/>
          <a:p>
            <a:r>
              <a:rPr lang="en-US" sz="6000" b="1" dirty="0" smtClean="0">
                <a:solidFill>
                  <a:schemeClr val="bg1"/>
                </a:solidFill>
                <a:latin typeface="Arial Black" panose="020B0A04020102020204" pitchFamily="34" charset="0"/>
              </a:rPr>
              <a:t>AI</a:t>
            </a:r>
            <a:endParaRPr lang="en-US" sz="6000" b="1" dirty="0">
              <a:solidFill>
                <a:schemeClr val="bg1"/>
              </a:solidFill>
              <a:latin typeface="Arial Black" panose="020B0A04020102020204" pitchFamily="34" charset="0"/>
            </a:endParaRPr>
          </a:p>
        </p:txBody>
      </p:sp>
      <p:sp>
        <p:nvSpPr>
          <p:cNvPr id="8" name="Title 7">
            <a:extLst>
              <a:ext uri="{FF2B5EF4-FFF2-40B4-BE49-F238E27FC236}">
                <a16:creationId xmlns:a16="http://schemas.microsoft.com/office/drawing/2014/main" xmlns="" id="{8B6C5EAB-81FF-4827-A160-22F4363C611A}"/>
              </a:ext>
            </a:extLst>
          </p:cNvPr>
          <p:cNvSpPr>
            <a:spLocks noGrp="1"/>
          </p:cNvSpPr>
          <p:nvPr>
            <p:ph type="ctrTitle"/>
          </p:nvPr>
        </p:nvSpPr>
        <p:spPr>
          <a:xfrm>
            <a:off x="7576008" y="2713724"/>
            <a:ext cx="3759101" cy="853784"/>
          </a:xfrm>
        </p:spPr>
        <p:txBody>
          <a:bodyPr>
            <a:normAutofit fontScale="90000"/>
          </a:bodyPr>
          <a:lstStyle/>
          <a:p>
            <a:r>
              <a:rPr lang="en-US" sz="4800" dirty="0" smtClean="0"/>
              <a:t>THANK </a:t>
            </a:r>
            <a:r>
              <a:rPr lang="en-US" sz="4800" dirty="0" smtClean="0">
                <a:latin typeface="Times New Roman" panose="02020603050405020304" pitchFamily="18" charset="0"/>
                <a:cs typeface="Times New Roman" panose="02020603050405020304" pitchFamily="18" charset="0"/>
              </a:rPr>
              <a:t>YOU</a:t>
            </a:r>
            <a:r>
              <a:rPr lang="en-US" sz="4800" dirty="0" smtClean="0"/>
              <a:t> !!</a:t>
            </a:r>
            <a:endParaRPr lang="en-US" sz="4800" b="0" dirty="0"/>
          </a:p>
        </p:txBody>
      </p:sp>
    </p:spTree>
    <p:extLst>
      <p:ext uri="{BB962C8B-B14F-4D97-AF65-F5344CB8AC3E}">
        <p14:creationId xmlns:p14="http://schemas.microsoft.com/office/powerpoint/2010/main" val="22609557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title="Building image">
            <a:extLst>
              <a:ext uri="{FF2B5EF4-FFF2-40B4-BE49-F238E27FC236}">
                <a16:creationId xmlns:a16="http://schemas.microsoft.com/office/drawing/2014/main" xmlns="" id="{2D599535-C841-457B-BE92-EECA801ED768}"/>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colorTemperature colorTemp="11500"/>
                    </a14:imgEffect>
                    <a14:imgEffect>
                      <a14:saturation sat="343000"/>
                    </a14:imgEffect>
                  </a14:imgLayer>
                </a14:imgProps>
              </a:ext>
            </a:extLst>
          </a:blip>
          <a:srcRect l="20784" r="20784"/>
          <a:stretch>
            <a:fillRect/>
          </a:stretch>
        </p:blipFill>
        <p:spPr>
          <a:xfrm>
            <a:off x="1008436" y="587713"/>
            <a:ext cx="2819590" cy="3270726"/>
          </a:xfrm>
        </p:spPr>
      </p:pic>
      <p:sp>
        <p:nvSpPr>
          <p:cNvPr id="10" name="Hexagon 9" descr="Solid dark colored hexagon in the middle of image accent">
            <a:extLst>
              <a:ext uri="{FF2B5EF4-FFF2-40B4-BE49-F238E27FC236}">
                <a16:creationId xmlns:a16="http://schemas.microsoft.com/office/drawing/2014/main" xmlns="" id="{84367257-921F-4C31-9DD7-8B0616248FDF}"/>
              </a:ext>
            </a:extLst>
          </p:cNvPr>
          <p:cNvSpPr/>
          <p:nvPr/>
        </p:nvSpPr>
        <p:spPr>
          <a:xfrm rot="16200000">
            <a:off x="1797151" y="1654885"/>
            <a:ext cx="1242164" cy="1136381"/>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xmlns="" id="{4835BE9C-E4C1-41B7-ACD8-7ABEC8DF5F24}"/>
              </a:ext>
            </a:extLst>
          </p:cNvPr>
          <p:cNvSpPr txBox="1"/>
          <p:nvPr/>
        </p:nvSpPr>
        <p:spPr>
          <a:xfrm>
            <a:off x="2059507" y="1874662"/>
            <a:ext cx="717448" cy="646331"/>
          </a:xfrm>
          <a:prstGeom prst="rect">
            <a:avLst/>
          </a:prstGeom>
          <a:noFill/>
        </p:spPr>
        <p:txBody>
          <a:bodyPr wrap="square" rtlCol="0">
            <a:spAutoFit/>
          </a:bodyPr>
          <a:lstStyle/>
          <a:p>
            <a:r>
              <a:rPr lang="en-US" sz="3600" b="1" dirty="0" smtClean="0">
                <a:latin typeface="Times New Roman" panose="02020603050405020304" pitchFamily="18" charset="0"/>
                <a:cs typeface="Times New Roman" panose="02020603050405020304" pitchFamily="18" charset="0"/>
              </a:rPr>
              <a:t>AI</a:t>
            </a:r>
            <a:endParaRPr lang="en-US" sz="3600" b="1"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xmlns="" id="{291CA16A-993E-43BA-BDDC-9E427CF951B2}"/>
              </a:ext>
            </a:extLst>
          </p:cNvPr>
          <p:cNvSpPr>
            <a:spLocks noGrp="1"/>
          </p:cNvSpPr>
          <p:nvPr>
            <p:ph type="title"/>
          </p:nvPr>
        </p:nvSpPr>
        <p:spPr>
          <a:xfrm>
            <a:off x="3303395" y="1545800"/>
            <a:ext cx="7731371" cy="1354549"/>
          </a:xfrm>
        </p:spPr>
        <p:txBody>
          <a:bodyPr>
            <a:normAutofit/>
          </a:bodyPr>
          <a:lstStyle/>
          <a:p>
            <a:pPr algn="ctr"/>
            <a:r>
              <a:rPr lang="en-US" dirty="0" smtClean="0">
                <a:latin typeface="Times New Roman" panose="02020603050405020304" pitchFamily="18" charset="0"/>
                <a:cs typeface="Times New Roman" panose="02020603050405020304" pitchFamily="18" charset="0"/>
              </a:rPr>
              <a:t>VIRTUAL </a:t>
            </a:r>
            <a:r>
              <a:rPr lang="en-US" dirty="0">
                <a:latin typeface="Times New Roman" panose="02020603050405020304" pitchFamily="18" charset="0"/>
                <a:cs typeface="Times New Roman" panose="02020603050405020304" pitchFamily="18" charset="0"/>
              </a:rPr>
              <a:t>MOUSE USING HAND </a:t>
            </a:r>
            <a:r>
              <a:rPr lang="en-US" dirty="0" smtClean="0">
                <a:latin typeface="Times New Roman" panose="02020603050405020304" pitchFamily="18" charset="0"/>
                <a:cs typeface="Times New Roman" panose="02020603050405020304" pitchFamily="18" charset="0"/>
              </a:rPr>
              <a:t>GESTURES </a:t>
            </a:r>
            <a:endParaRPr lang="en-US" b="0"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xmlns="" id="{F063A021-7C19-4C85-B48B-EFEA732C1906}"/>
              </a:ext>
            </a:extLst>
          </p:cNvPr>
          <p:cNvSpPr>
            <a:spLocks noGrp="1"/>
          </p:cNvSpPr>
          <p:nvPr>
            <p:ph type="body" idx="1"/>
          </p:nvPr>
        </p:nvSpPr>
        <p:spPr>
          <a:xfrm>
            <a:off x="2545135" y="3762839"/>
            <a:ext cx="3971575" cy="1666599"/>
          </a:xfrm>
        </p:spPr>
        <p:txBody>
          <a:bodyPr>
            <a:noAutofit/>
          </a:bodyPr>
          <a:lstStyle/>
          <a:p>
            <a:pPr algn="just"/>
            <a:r>
              <a:rPr lang="en-US" sz="2600" b="1" dirty="0" smtClean="0">
                <a:solidFill>
                  <a:schemeClr val="tx1"/>
                </a:solidFill>
                <a:latin typeface="Times New Roman" panose="02020603050405020304" pitchFamily="18" charset="0"/>
                <a:cs typeface="Times New Roman" panose="02020603050405020304" pitchFamily="18" charset="0"/>
              </a:rPr>
              <a:t>INTERNAL </a:t>
            </a:r>
            <a:r>
              <a:rPr lang="en-US" sz="2600" b="1" dirty="0">
                <a:solidFill>
                  <a:schemeClr val="tx1"/>
                </a:solidFill>
                <a:latin typeface="Times New Roman" panose="02020603050405020304" pitchFamily="18" charset="0"/>
                <a:cs typeface="Times New Roman" panose="02020603050405020304" pitchFamily="18" charset="0"/>
              </a:rPr>
              <a:t>GUIDE:</a:t>
            </a:r>
          </a:p>
          <a:p>
            <a:pPr algn="just"/>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Mrs. G.SWETHA</a:t>
            </a:r>
            <a:endParaRPr lang="en-US" dirty="0">
              <a:solidFill>
                <a:schemeClr val="tx1"/>
              </a:solidFill>
              <a:latin typeface="Times New Roman" panose="02020603050405020304" pitchFamily="18" charset="0"/>
              <a:cs typeface="Times New Roman" panose="02020603050405020304" pitchFamily="18" charset="0"/>
            </a:endParaRPr>
          </a:p>
          <a:p>
            <a:pPr algn="just"/>
            <a:r>
              <a:rPr lang="en-US" dirty="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Asst</a:t>
            </a:r>
            <a:r>
              <a:rPr lang="en-US" dirty="0" smtClean="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professor</a:t>
            </a:r>
          </a:p>
          <a:p>
            <a:endParaRPr lang="en-US" dirty="0">
              <a:latin typeface="Times New Roman" panose="02020603050405020304" pitchFamily="18" charset="0"/>
              <a:cs typeface="Times New Roman" panose="02020603050405020304" pitchFamily="18" charset="0"/>
            </a:endParaRPr>
          </a:p>
        </p:txBody>
      </p:sp>
      <p:sp>
        <p:nvSpPr>
          <p:cNvPr id="11" name="Text Placeholder 4">
            <a:extLst>
              <a:ext uri="{FF2B5EF4-FFF2-40B4-BE49-F238E27FC236}">
                <a16:creationId xmlns:a16="http://schemas.microsoft.com/office/drawing/2014/main" xmlns="" id="{F063A021-7C19-4C85-B48B-EFEA732C1906}"/>
              </a:ext>
            </a:extLst>
          </p:cNvPr>
          <p:cNvSpPr txBox="1">
            <a:spLocks/>
          </p:cNvSpPr>
          <p:nvPr/>
        </p:nvSpPr>
        <p:spPr>
          <a:xfrm>
            <a:off x="6583275" y="4596138"/>
            <a:ext cx="5608725" cy="2718153"/>
          </a:xfrm>
          <a:prstGeom prst="rect">
            <a:avLst/>
          </a:prstGeom>
        </p:spPr>
        <p:txBody>
          <a:bodyPr>
            <a:normAutofit/>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b="0" i="0" kern="1200" spc="300">
                <a:solidFill>
                  <a:schemeClr val="accent6"/>
                </a:solidFill>
                <a:latin typeface="+mn-lt"/>
                <a:ea typeface="+mn-ea"/>
                <a:cs typeface="Calibri" panose="020F0502020204030204" pitchFamily="34" charset="0"/>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sz="2600" b="1" dirty="0" smtClean="0">
                <a:solidFill>
                  <a:schemeClr val="tx1"/>
                </a:solidFill>
                <a:latin typeface="Times New Roman" panose="02020603050405020304" pitchFamily="18" charset="0"/>
                <a:cs typeface="Times New Roman" panose="02020603050405020304" pitchFamily="18" charset="0"/>
              </a:rPr>
              <a:t>BATCH-A15</a:t>
            </a:r>
            <a:endParaRPr lang="en-US" altLang="zh-CN" sz="2600" b="1" dirty="0">
              <a:solidFill>
                <a:schemeClr val="tx1"/>
              </a:solidFill>
              <a:latin typeface="Times New Roman" panose="02020603050405020304" pitchFamily="18" charset="0"/>
              <a:cs typeface="Times New Roman" panose="02020603050405020304" pitchFamily="18" charset="0"/>
            </a:endParaRPr>
          </a:p>
          <a:p>
            <a:r>
              <a:rPr lang="en-US" altLang="zh-CN" dirty="0" smtClean="0">
                <a:solidFill>
                  <a:schemeClr val="tx1"/>
                </a:solidFill>
                <a:latin typeface="Times New Roman" panose="02020603050405020304" pitchFamily="18" charset="0"/>
                <a:cs typeface="Times New Roman" panose="02020603050405020304" pitchFamily="18" charset="0"/>
              </a:rPr>
              <a:t>B .</a:t>
            </a:r>
            <a:r>
              <a:rPr lang="en-US" altLang="zh-CN" dirty="0" err="1">
                <a:solidFill>
                  <a:schemeClr val="tx1"/>
                </a:solidFill>
                <a:latin typeface="Times New Roman" panose="02020603050405020304" pitchFamily="18" charset="0"/>
                <a:cs typeface="Times New Roman" panose="02020603050405020304" pitchFamily="18" charset="0"/>
              </a:rPr>
              <a:t>Blessy</a:t>
            </a:r>
            <a:r>
              <a:rPr lang="en-US" altLang="zh-CN" dirty="0">
                <a:solidFill>
                  <a:schemeClr val="tx1"/>
                </a:solidFill>
                <a:latin typeface="Times New Roman" panose="02020603050405020304" pitchFamily="18" charset="0"/>
                <a:cs typeface="Times New Roman" panose="02020603050405020304" pitchFamily="18" charset="0"/>
              </a:rPr>
              <a:t> </a:t>
            </a:r>
            <a:r>
              <a:rPr lang="en-US" altLang="zh-CN" dirty="0" err="1" smtClean="0">
                <a:solidFill>
                  <a:schemeClr val="tx1"/>
                </a:solidFill>
                <a:latin typeface="Times New Roman" panose="02020603050405020304" pitchFamily="18" charset="0"/>
                <a:cs typeface="Times New Roman" panose="02020603050405020304" pitchFamily="18" charset="0"/>
              </a:rPr>
              <a:t>Priya</a:t>
            </a:r>
            <a:r>
              <a:rPr lang="en-US" altLang="zh-CN" dirty="0" smtClean="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:23R91A0539</a:t>
            </a:r>
          </a:p>
          <a:p>
            <a:endParaRPr lang="zh-CN" altLang="en-US" dirty="0">
              <a:latin typeface="Times New Roman" panose="02020603050405020304" pitchFamily="18" charset="0"/>
              <a:cs typeface="Times New Roman" panose="02020603050405020304" pitchFamily="18" charset="0"/>
            </a:endParaRPr>
          </a:p>
          <a:p>
            <a:pPr algn="just"/>
            <a:endParaRPr lang="en-US" dirty="0" smtClean="0">
              <a:solidFill>
                <a:schemeClr val="tx1"/>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26613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ABE11BF-33A5-4653-A144-CCCBACF58C30}"/>
              </a:ext>
            </a:extLst>
          </p:cNvPr>
          <p:cNvSpPr>
            <a:spLocks noGrp="1"/>
          </p:cNvSpPr>
          <p:nvPr>
            <p:ph type="title"/>
          </p:nvPr>
        </p:nvSpPr>
        <p:spPr>
          <a:xfrm>
            <a:off x="622881" y="347729"/>
            <a:ext cx="4454690" cy="630509"/>
          </a:xfrm>
        </p:spPr>
        <p:txBody>
          <a:bodyPr>
            <a:normAutofit fontScale="90000"/>
          </a:bodyPr>
          <a:lstStyle/>
          <a:p>
            <a:pPr algn="just"/>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CONTENTS</a:t>
            </a:r>
            <a:endParaRPr lang="en-US" b="0" dirty="0"/>
          </a:p>
        </p:txBody>
      </p:sp>
      <p:pic>
        <p:nvPicPr>
          <p:cNvPr id="13" name="Picture Placeholder 12">
            <a:extLst>
              <a:ext uri="{FF2B5EF4-FFF2-40B4-BE49-F238E27FC236}">
                <a16:creationId xmlns:a16="http://schemas.microsoft.com/office/drawing/2014/main" xmlns="" id="{066FE296-3466-420F-AD6C-D3A37B973B7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413" t="-1810" r="7081" b="1810"/>
          <a:stretch/>
        </p:blipFill>
        <p:spPr>
          <a:xfrm>
            <a:off x="5796951" y="-207034"/>
            <a:ext cx="6090247" cy="6928509"/>
          </a:xfrm>
        </p:spPr>
      </p:pic>
      <p:sp>
        <p:nvSpPr>
          <p:cNvPr id="5" name="Google Shape;66;p1"/>
          <p:cNvSpPr txBox="1">
            <a:spLocks/>
          </p:cNvSpPr>
          <p:nvPr/>
        </p:nvSpPr>
        <p:spPr>
          <a:xfrm>
            <a:off x="763150" y="1185632"/>
            <a:ext cx="7488900" cy="46086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SzPts val="2400"/>
              <a:buFont typeface="Wingdings" panose="05000000000000000000" pitchFamily="2" charset="2"/>
              <a:buChar char="Ø"/>
            </a:pPr>
            <a:r>
              <a:rPr lang="en-US" dirty="0" smtClean="0">
                <a:solidFill>
                  <a:schemeClr val="dk1"/>
                </a:solidFill>
                <a:latin typeface="Times New Roman"/>
                <a:ea typeface="Times New Roman"/>
                <a:cs typeface="Times New Roman"/>
                <a:sym typeface="Times New Roman"/>
              </a:rPr>
              <a:t>ABSTRACT</a:t>
            </a:r>
            <a:endParaRPr lang="en-US" dirty="0" smtClean="0"/>
          </a:p>
          <a:p>
            <a:pPr>
              <a:buSzPts val="2400"/>
              <a:buFont typeface="Wingdings" panose="05000000000000000000" pitchFamily="2" charset="2"/>
              <a:buChar char="Ø"/>
            </a:pPr>
            <a:r>
              <a:rPr lang="en-US" dirty="0" smtClean="0">
                <a:solidFill>
                  <a:schemeClr val="dk1"/>
                </a:solidFill>
                <a:latin typeface="Times New Roman"/>
                <a:ea typeface="Times New Roman"/>
                <a:cs typeface="Times New Roman"/>
                <a:sym typeface="Times New Roman"/>
              </a:rPr>
              <a:t>INTRODUCTION</a:t>
            </a:r>
            <a:endParaRPr lang="en-US" dirty="0" smtClean="0"/>
          </a:p>
          <a:p>
            <a:pPr>
              <a:buSzPts val="2400"/>
              <a:buFont typeface="Wingdings" panose="05000000000000000000" pitchFamily="2" charset="2"/>
              <a:buChar char="Ø"/>
            </a:pPr>
            <a:r>
              <a:rPr lang="en-US" dirty="0" smtClean="0">
                <a:solidFill>
                  <a:schemeClr val="dk1"/>
                </a:solidFill>
                <a:latin typeface="Times New Roman"/>
                <a:ea typeface="Times New Roman"/>
                <a:cs typeface="Times New Roman"/>
                <a:sym typeface="Times New Roman"/>
              </a:rPr>
              <a:t>EXISTING SYSTEM </a:t>
            </a:r>
            <a:endParaRPr lang="en-US" dirty="0" smtClean="0"/>
          </a:p>
          <a:p>
            <a:pPr>
              <a:buSzPts val="2400"/>
              <a:buFont typeface="Wingdings" panose="05000000000000000000" pitchFamily="2" charset="2"/>
              <a:buChar char="Ø"/>
            </a:pPr>
            <a:r>
              <a:rPr lang="en-US" dirty="0" smtClean="0">
                <a:solidFill>
                  <a:schemeClr val="dk1"/>
                </a:solidFill>
                <a:latin typeface="Times New Roman"/>
                <a:ea typeface="Times New Roman"/>
                <a:cs typeface="Times New Roman"/>
                <a:sym typeface="Times New Roman"/>
              </a:rPr>
              <a:t>PROPOSED SYSTEM</a:t>
            </a:r>
          </a:p>
          <a:p>
            <a:pPr>
              <a:buClr>
                <a:schemeClr val="accent5"/>
              </a:buClr>
              <a:buSzPts val="2400"/>
              <a:buFont typeface="Wingdings" panose="05000000000000000000" pitchFamily="2" charset="2"/>
              <a:buChar char="Ø"/>
            </a:pPr>
            <a:r>
              <a:rPr lang="en-US" dirty="0" smtClean="0">
                <a:solidFill>
                  <a:schemeClr val="dk1"/>
                </a:solidFill>
                <a:latin typeface="Times New Roman"/>
                <a:ea typeface="Times New Roman"/>
                <a:cs typeface="Times New Roman"/>
                <a:sym typeface="Times New Roman"/>
              </a:rPr>
              <a:t>SYSTEM REQUIREMENTS (HARDWARE &amp; SOFTWARE)</a:t>
            </a:r>
          </a:p>
          <a:p>
            <a:pPr>
              <a:buClr>
                <a:schemeClr val="accent5"/>
              </a:buClr>
              <a:buSzPts val="2400"/>
              <a:buFont typeface="Wingdings" panose="05000000000000000000" pitchFamily="2" charset="2"/>
              <a:buChar char="Ø"/>
            </a:pPr>
            <a:r>
              <a:rPr lang="en-US" dirty="0" smtClean="0">
                <a:solidFill>
                  <a:schemeClr val="dk1"/>
                </a:solidFill>
                <a:latin typeface="Times New Roman"/>
                <a:ea typeface="Times New Roman"/>
                <a:cs typeface="Times New Roman"/>
                <a:sym typeface="Times New Roman"/>
              </a:rPr>
              <a:t>SYSTEM ARCHITECTURE </a:t>
            </a:r>
          </a:p>
          <a:p>
            <a:pPr>
              <a:buClr>
                <a:schemeClr val="accent5"/>
              </a:buClr>
              <a:buSzPts val="2400"/>
              <a:buFont typeface="Wingdings" panose="05000000000000000000" pitchFamily="2" charset="2"/>
              <a:buChar char="Ø"/>
            </a:pPr>
            <a:r>
              <a:rPr lang="en-US" dirty="0" smtClean="0">
                <a:solidFill>
                  <a:schemeClr val="dk1"/>
                </a:solidFill>
                <a:latin typeface="Times New Roman"/>
                <a:ea typeface="Times New Roman"/>
                <a:cs typeface="Times New Roman"/>
                <a:sym typeface="Times New Roman"/>
              </a:rPr>
              <a:t>OUTPUT SCREENS</a:t>
            </a:r>
          </a:p>
          <a:p>
            <a:pPr>
              <a:buClr>
                <a:schemeClr val="accent5"/>
              </a:buClr>
              <a:buSzPts val="2400"/>
              <a:buFont typeface="Wingdings" panose="05000000000000000000" pitchFamily="2" charset="2"/>
              <a:buChar char="Ø"/>
            </a:pPr>
            <a:r>
              <a:rPr lang="en-US" dirty="0" smtClean="0">
                <a:solidFill>
                  <a:schemeClr val="dk1"/>
                </a:solidFill>
                <a:latin typeface="Times New Roman"/>
                <a:ea typeface="Times New Roman"/>
                <a:cs typeface="Times New Roman"/>
                <a:sym typeface="Times New Roman"/>
              </a:rPr>
              <a:t>CONCLUSION </a:t>
            </a:r>
          </a:p>
          <a:p>
            <a:pPr>
              <a:buSzPts val="2400"/>
              <a:buFont typeface="Wingdings" panose="05000000000000000000" pitchFamily="2" charset="2"/>
              <a:buChar char="Ø"/>
            </a:pPr>
            <a:r>
              <a:rPr lang="en-US" dirty="0" smtClean="0">
                <a:solidFill>
                  <a:schemeClr val="dk1"/>
                </a:solidFill>
                <a:latin typeface="Times New Roman"/>
                <a:ea typeface="Times New Roman"/>
                <a:cs typeface="Times New Roman"/>
                <a:sym typeface="Times New Roman"/>
              </a:rPr>
              <a:t>REFERENCES</a:t>
            </a:r>
            <a:endParaRPr lang="en-US" dirty="0"/>
          </a:p>
        </p:txBody>
      </p:sp>
    </p:spTree>
    <p:extLst>
      <p:ext uri="{BB962C8B-B14F-4D97-AF65-F5344CB8AC3E}">
        <p14:creationId xmlns:p14="http://schemas.microsoft.com/office/powerpoint/2010/main" val="9720055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3">
            <a:extLst>
              <a:ext uri="{FF2B5EF4-FFF2-40B4-BE49-F238E27FC236}">
                <a16:creationId xmlns:a16="http://schemas.microsoft.com/office/drawing/2014/main" xmlns="" id="{1ABD613F-111C-41D6-9F8E-8B2C42A5E047}"/>
              </a:ext>
            </a:extLst>
          </p:cNvPr>
          <p:cNvSpPr>
            <a:spLocks noGrp="1"/>
          </p:cNvSpPr>
          <p:nvPr>
            <p:ph type="title"/>
          </p:nvPr>
        </p:nvSpPr>
        <p:spPr>
          <a:xfrm>
            <a:off x="634743" y="552746"/>
            <a:ext cx="3767644" cy="1215566"/>
          </a:xfrm>
        </p:spPr>
        <p:txBody>
          <a:bodyPr/>
          <a:lstStyle/>
          <a:p>
            <a:r>
              <a:rPr lang="en-US" dirty="0" smtClean="0">
                <a:latin typeface="Times New Roman" panose="02020603050405020304" pitchFamily="18" charset="0"/>
                <a:cs typeface="Times New Roman" panose="02020603050405020304" pitchFamily="18" charset="0"/>
              </a:rPr>
              <a:t>ABSTRACT</a:t>
            </a:r>
            <a:endParaRPr lang="en-US" b="0" dirty="0"/>
          </a:p>
        </p:txBody>
      </p:sp>
      <p:pic>
        <p:nvPicPr>
          <p:cNvPr id="59" name="Picture Placeholder 58">
            <a:extLst>
              <a:ext uri="{FF2B5EF4-FFF2-40B4-BE49-F238E27FC236}">
                <a16:creationId xmlns:a16="http://schemas.microsoft.com/office/drawing/2014/main" xmlns="" id="{3FCCC668-2247-4814-9CC5-9C5D4B447AA3}"/>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811" t="-1051" r="31123" b="1051"/>
          <a:stretch/>
        </p:blipFill>
        <p:spPr>
          <a:xfrm>
            <a:off x="6696147" y="1435100"/>
            <a:ext cx="5495853" cy="5422900"/>
          </a:xfrm>
        </p:spPr>
      </p:pic>
      <p:sp>
        <p:nvSpPr>
          <p:cNvPr id="2" name="Oval 1"/>
          <p:cNvSpPr/>
          <p:nvPr/>
        </p:nvSpPr>
        <p:spPr>
          <a:xfrm>
            <a:off x="11069332" y="89641"/>
            <a:ext cx="972413" cy="953548"/>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1456F"/>
                </a:solidFill>
                <a:latin typeface="Times New Roman" panose="02020603050405020304" pitchFamily="18" charset="0"/>
                <a:cs typeface="Times New Roman" panose="02020603050405020304" pitchFamily="18" charset="0"/>
              </a:rPr>
              <a:t>AI</a:t>
            </a:r>
            <a:endParaRPr lang="en-US" sz="2800" b="1" dirty="0">
              <a:solidFill>
                <a:srgbClr val="01456F"/>
              </a:solidFill>
              <a:latin typeface="Times New Roman" panose="02020603050405020304" pitchFamily="18" charset="0"/>
              <a:cs typeface="Times New Roman" panose="02020603050405020304" pitchFamily="18" charset="0"/>
            </a:endParaRPr>
          </a:p>
        </p:txBody>
      </p:sp>
      <p:sp>
        <p:nvSpPr>
          <p:cNvPr id="8" name="Rectangle 1"/>
          <p:cNvSpPr txBox="1">
            <a:spLocks noChangeArrowheads="1"/>
          </p:cNvSpPr>
          <p:nvPr/>
        </p:nvSpPr>
        <p:spPr bwMode="auto">
          <a:xfrm>
            <a:off x="634743" y="2120411"/>
            <a:ext cx="8316073"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project introduces an Al-powered virtual mouse that enables touch-free interaction using hand gestures. It utilizes Media Pipe Hands for real-time tracking, </a:t>
            </a:r>
            <a:r>
              <a:rPr lang="en-US" sz="2000" dirty="0" err="1">
                <a:latin typeface="Times New Roman" panose="02020603050405020304" pitchFamily="18" charset="0"/>
                <a:cs typeface="Times New Roman" panose="02020603050405020304" pitchFamily="18" charset="0"/>
              </a:rPr>
              <a:t>OpenCV</a:t>
            </a:r>
            <a:r>
              <a:rPr lang="en-US" sz="2000" dirty="0">
                <a:latin typeface="Times New Roman" panose="02020603050405020304" pitchFamily="18" charset="0"/>
                <a:cs typeface="Times New Roman" panose="02020603050405020304" pitchFamily="18" charset="0"/>
              </a:rPr>
              <a:t> for video processing, and </a:t>
            </a:r>
            <a:r>
              <a:rPr lang="en-US" sz="2000" dirty="0" err="1">
                <a:latin typeface="Times New Roman" panose="02020603050405020304" pitchFamily="18" charset="0"/>
                <a:cs typeface="Times New Roman" panose="02020603050405020304" pitchFamily="18" charset="0"/>
              </a:rPr>
              <a:t>PyAutoGUI</a:t>
            </a:r>
            <a:r>
              <a:rPr lang="en-US" sz="2000" dirty="0">
                <a:latin typeface="Times New Roman" panose="02020603050405020304" pitchFamily="18" charset="0"/>
                <a:cs typeface="Times New Roman" panose="02020603050405020304" pitchFamily="18" charset="0"/>
              </a:rPr>
              <a:t> for mouse control, supporting cursor movement, clicks, and screenshots. </a:t>
            </a:r>
            <a:r>
              <a:rPr lang="en-US" sz="2000" dirty="0" err="1">
                <a:latin typeface="Times New Roman" panose="02020603050405020304" pitchFamily="18" charset="0"/>
                <a:cs typeface="Times New Roman" panose="02020603050405020304" pitchFamily="18" charset="0"/>
              </a:rPr>
              <a:t>NumPy</a:t>
            </a:r>
            <a:r>
              <a:rPr lang="en-US" sz="2000" dirty="0">
                <a:latin typeface="Times New Roman" panose="02020603050405020304" pitchFamily="18" charset="0"/>
                <a:cs typeface="Times New Roman" panose="02020603050405020304" pitchFamily="18" charset="0"/>
              </a:rPr>
              <a:t> ensures precise gesture recognition through angle and distance calculations. This contactless technology enhances hygiene, accessibility, and ease of use, making it ideal for public or medical environments. It also offers potential applications in AR/VR, gaming, and interactive simulations. Future enhancements will include advanced gesture controls for scrolling, zooming, and object selection, further improving user experience</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54666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3">
            <a:extLst>
              <a:ext uri="{FF2B5EF4-FFF2-40B4-BE49-F238E27FC236}">
                <a16:creationId xmlns:a16="http://schemas.microsoft.com/office/drawing/2014/main" xmlns="" id="{1ABD613F-111C-41D6-9F8E-8B2C42A5E047}"/>
              </a:ext>
            </a:extLst>
          </p:cNvPr>
          <p:cNvSpPr>
            <a:spLocks noGrp="1"/>
          </p:cNvSpPr>
          <p:nvPr>
            <p:ph type="title"/>
          </p:nvPr>
        </p:nvSpPr>
        <p:spPr>
          <a:xfrm>
            <a:off x="647622" y="1101888"/>
            <a:ext cx="4709989" cy="666424"/>
          </a:xfrm>
        </p:spPr>
        <p:txBody>
          <a:bodyPr>
            <a:normAutofit/>
          </a:bodyPr>
          <a:lstStyle/>
          <a:p>
            <a:r>
              <a:rPr lang="en-US" sz="4200" dirty="0">
                <a:solidFill>
                  <a:schemeClr val="dk1"/>
                </a:solidFill>
                <a:latin typeface="Times New Roman"/>
                <a:ea typeface="Times New Roman"/>
                <a:cs typeface="Times New Roman"/>
                <a:sym typeface="Times New Roman"/>
              </a:rPr>
              <a:t>INTRODUCTION</a:t>
            </a:r>
            <a:endParaRPr lang="en-US" sz="4200" b="0" dirty="0"/>
          </a:p>
        </p:txBody>
      </p:sp>
      <p:pic>
        <p:nvPicPr>
          <p:cNvPr id="59" name="Picture Placeholder 58">
            <a:extLst>
              <a:ext uri="{FF2B5EF4-FFF2-40B4-BE49-F238E27FC236}">
                <a16:creationId xmlns:a16="http://schemas.microsoft.com/office/drawing/2014/main" xmlns="" id="{3FCCC668-2247-4814-9CC5-9C5D4B447AA3}"/>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811" t="-1051" r="31123" b="1051"/>
          <a:stretch/>
        </p:blipFill>
        <p:spPr>
          <a:xfrm>
            <a:off x="6696147" y="1435100"/>
            <a:ext cx="5495853" cy="5422900"/>
          </a:xfrm>
        </p:spPr>
      </p:pic>
      <p:sp>
        <p:nvSpPr>
          <p:cNvPr id="2" name="Oval 1"/>
          <p:cNvSpPr/>
          <p:nvPr/>
        </p:nvSpPr>
        <p:spPr>
          <a:xfrm>
            <a:off x="11069332" y="89641"/>
            <a:ext cx="972413" cy="953548"/>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1456F"/>
                </a:solidFill>
                <a:latin typeface="Times New Roman" panose="02020603050405020304" pitchFamily="18" charset="0"/>
                <a:cs typeface="Times New Roman" panose="02020603050405020304" pitchFamily="18" charset="0"/>
              </a:rPr>
              <a:t>AI</a:t>
            </a:r>
            <a:endParaRPr lang="en-US" sz="2800" b="1" dirty="0">
              <a:solidFill>
                <a:srgbClr val="01456F"/>
              </a:solidFill>
              <a:latin typeface="Times New Roman" panose="02020603050405020304" pitchFamily="18" charset="0"/>
              <a:cs typeface="Times New Roman" panose="02020603050405020304" pitchFamily="18" charset="0"/>
            </a:endParaRPr>
          </a:p>
        </p:txBody>
      </p:sp>
      <p:sp>
        <p:nvSpPr>
          <p:cNvPr id="8" name="Rectangle 1"/>
          <p:cNvSpPr txBox="1">
            <a:spLocks noChangeArrowheads="1"/>
          </p:cNvSpPr>
          <p:nvPr/>
        </p:nvSpPr>
        <p:spPr bwMode="auto">
          <a:xfrm>
            <a:off x="647622" y="2035718"/>
            <a:ext cx="801986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"AI Virtual Mouse Using Hand Gestures"</a:t>
            </a:r>
            <a:r>
              <a:rPr lang="en-US" sz="2000" dirty="0">
                <a:latin typeface="Times New Roman" panose="02020603050405020304" pitchFamily="18" charset="0"/>
                <a:cs typeface="Times New Roman" panose="02020603050405020304" pitchFamily="18" charset="0"/>
              </a:rPr>
              <a:t> project allows users to control mouse functions through simple hand gestures, eliminating the need for physical contact. By using a webcam and </a:t>
            </a:r>
            <a:r>
              <a:rPr lang="en-US" sz="2000" b="1" dirty="0" err="1">
                <a:latin typeface="Times New Roman" panose="02020603050405020304" pitchFamily="18" charset="0"/>
                <a:cs typeface="Times New Roman" panose="02020603050405020304" pitchFamily="18" charset="0"/>
              </a:rPr>
              <a:t>MediaPipe</a:t>
            </a:r>
            <a:r>
              <a:rPr lang="en-US" sz="2000" dirty="0">
                <a:latin typeface="Times New Roman" panose="02020603050405020304" pitchFamily="18" charset="0"/>
                <a:cs typeface="Times New Roman" panose="02020603050405020304" pitchFamily="18" charset="0"/>
              </a:rPr>
              <a:t> for detecting 21 hand landmarks, the system accurately maps gestures to actions such as cursor movement, left and right clicks, double click, and scrolling. It integrates </a:t>
            </a:r>
            <a:r>
              <a:rPr lang="en-US" sz="2000" b="1" dirty="0" err="1">
                <a:latin typeface="Times New Roman" panose="02020603050405020304" pitchFamily="18" charset="0"/>
                <a:cs typeface="Times New Roman" panose="02020603050405020304" pitchFamily="18" charset="0"/>
              </a:rPr>
              <a:t>OpenCV</a:t>
            </a:r>
            <a:r>
              <a:rPr lang="en-US" sz="2000" dirty="0">
                <a:latin typeface="Times New Roman" panose="02020603050405020304" pitchFamily="18" charset="0"/>
                <a:cs typeface="Times New Roman" panose="02020603050405020304" pitchFamily="18" charset="0"/>
              </a:rPr>
              <a:t> for real-time image processing and </a:t>
            </a:r>
            <a:r>
              <a:rPr lang="en-US" sz="2000" b="1" dirty="0" err="1">
                <a:latin typeface="Times New Roman" panose="02020603050405020304" pitchFamily="18" charset="0"/>
                <a:cs typeface="Times New Roman" panose="02020603050405020304" pitchFamily="18" charset="0"/>
              </a:rPr>
              <a:t>PyAutoGUI</a:t>
            </a:r>
            <a:r>
              <a:rPr lang="en-US" sz="2000" dirty="0">
                <a:latin typeface="Times New Roman" panose="02020603050405020304" pitchFamily="18" charset="0"/>
                <a:cs typeface="Times New Roman" panose="02020603050405020304" pitchFamily="18" charset="0"/>
              </a:rPr>
              <a:t> for executing mouse events. Unlike earlier systems that required gloves or color markers, this implementation is </a:t>
            </a:r>
            <a:r>
              <a:rPr lang="en-US" sz="2000" dirty="0" err="1">
                <a:latin typeface="Times New Roman" panose="02020603050405020304" pitchFamily="18" charset="0"/>
                <a:cs typeface="Times New Roman" panose="02020603050405020304" pitchFamily="18" charset="0"/>
              </a:rPr>
              <a:t>markerless</a:t>
            </a:r>
            <a:r>
              <a:rPr lang="en-US" sz="2000" dirty="0">
                <a:latin typeface="Times New Roman" panose="02020603050405020304" pitchFamily="18" charset="0"/>
                <a:cs typeface="Times New Roman" panose="02020603050405020304" pitchFamily="18" charset="0"/>
              </a:rPr>
              <a:t>, efficient, and user-friendly. It is especially beneficial in touch-free environments like hospitals, public kiosks, and for people with mobility limitations. The project demonstrates how AI can create smarter, more accessible human-computer interactions.</a:t>
            </a:r>
          </a:p>
        </p:txBody>
      </p:sp>
    </p:spTree>
    <p:extLst>
      <p:ext uri="{BB962C8B-B14F-4D97-AF65-F5344CB8AC3E}">
        <p14:creationId xmlns:p14="http://schemas.microsoft.com/office/powerpoint/2010/main" val="23922086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xmlns="" id="{E3E5EE03-FBF6-46F5-8085-716AC6CE1C8C}"/>
              </a:ext>
            </a:extLst>
          </p:cNvPr>
          <p:cNvSpPr>
            <a:spLocks noGrp="1"/>
          </p:cNvSpPr>
          <p:nvPr>
            <p:ph type="title"/>
          </p:nvPr>
        </p:nvSpPr>
        <p:spPr>
          <a:xfrm>
            <a:off x="510534" y="355703"/>
            <a:ext cx="8333222" cy="880314"/>
          </a:xfrm>
        </p:spPr>
        <p:txBody>
          <a:bodyPr/>
          <a:lstStyle/>
          <a:p>
            <a:r>
              <a:rPr lang="en-US" dirty="0" smtClean="0">
                <a:latin typeface="Times New Roman" panose="02020603050405020304" pitchFamily="18" charset="0"/>
                <a:cs typeface="Times New Roman" panose="02020603050405020304" pitchFamily="18" charset="0"/>
              </a:rPr>
              <a:t>EXISTING SYSTEM</a:t>
            </a:r>
            <a:endParaRPr lang="en-US" b="0" dirty="0"/>
          </a:p>
        </p:txBody>
      </p:sp>
      <p:sp>
        <p:nvSpPr>
          <p:cNvPr id="8" name="Oval 7"/>
          <p:cNvSpPr/>
          <p:nvPr/>
        </p:nvSpPr>
        <p:spPr>
          <a:xfrm>
            <a:off x="10994569" y="157505"/>
            <a:ext cx="1045029" cy="63835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014B79"/>
                </a:solidFill>
                <a:latin typeface="Times New Roman" panose="02020603050405020304" pitchFamily="18" charset="0"/>
                <a:cs typeface="Times New Roman" panose="02020603050405020304" pitchFamily="18" charset="0"/>
              </a:rPr>
              <a:t>AI</a:t>
            </a:r>
            <a:endParaRPr lang="en-US" sz="3200" b="1" dirty="0">
              <a:solidFill>
                <a:srgbClr val="014B79"/>
              </a:solidFill>
              <a:latin typeface="Times New Roman" panose="02020603050405020304" pitchFamily="18" charset="0"/>
              <a:cs typeface="Times New Roman" panose="02020603050405020304" pitchFamily="18" charset="0"/>
            </a:endParaRPr>
          </a:p>
        </p:txBody>
      </p:sp>
      <p:sp>
        <p:nvSpPr>
          <p:cNvPr id="9" name="Title 13">
            <a:extLst>
              <a:ext uri="{FF2B5EF4-FFF2-40B4-BE49-F238E27FC236}">
                <a16:creationId xmlns:a16="http://schemas.microsoft.com/office/drawing/2014/main" xmlns="" id="{92896B42-4638-40D0-8887-7AB8D1D86B3D}"/>
              </a:ext>
            </a:extLst>
          </p:cNvPr>
          <p:cNvSpPr txBox="1">
            <a:spLocks/>
          </p:cNvSpPr>
          <p:nvPr/>
        </p:nvSpPr>
        <p:spPr>
          <a:xfrm>
            <a:off x="510534" y="3157428"/>
            <a:ext cx="3974730" cy="723823"/>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en-US" dirty="0" smtClean="0">
                <a:latin typeface="Times New Roman" panose="02020603050405020304" pitchFamily="18" charset="0"/>
                <a:ea typeface="Times New Roman" panose="02020603050405020304" pitchFamily="18" charset="0"/>
              </a:rPr>
              <a:t>LIMITATIONS</a:t>
            </a:r>
            <a:endParaRPr lang="en-US" b="0" dirty="0"/>
          </a:p>
        </p:txBody>
      </p:sp>
      <p:sp>
        <p:nvSpPr>
          <p:cNvPr id="10" name="Rectangle 1"/>
          <p:cNvSpPr>
            <a:spLocks noGrp="1" noChangeArrowheads="1"/>
          </p:cNvSpPr>
          <p:nvPr>
            <p:ph type="body" sz="quarter" idx="4294967295"/>
          </p:nvPr>
        </p:nvSpPr>
        <p:spPr bwMode="auto">
          <a:xfrm>
            <a:off x="510534" y="1415079"/>
            <a:ext cx="864019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just">
              <a:buNone/>
            </a:pPr>
            <a:r>
              <a:rPr lang="en-US" sz="2000" dirty="0"/>
              <a:t>Traditional systems rely on physical devices like a mouse or </a:t>
            </a:r>
            <a:r>
              <a:rPr lang="en-US" sz="2000" dirty="0" err="1"/>
              <a:t>trackpad</a:t>
            </a:r>
            <a:r>
              <a:rPr lang="en-US" sz="2000" dirty="0"/>
              <a:t> for actions like cursor movement and clicks. While effective, they require constant contact and aren’t ideal for </a:t>
            </a:r>
            <a:r>
              <a:rPr lang="en-US" sz="2000" dirty="0" err="1"/>
              <a:t>touchless</a:t>
            </a:r>
            <a:r>
              <a:rPr lang="en-US" sz="2000" dirty="0"/>
              <a:t> use. Alternatives like touchscreens or voice input lack precision and natural gesture support. Most existing systems don’t offer real-time, hardware-free gesture control to fully replace mouse functions.</a:t>
            </a: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706839" y="1539429"/>
            <a:ext cx="2522394" cy="605306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2" name="Rectangle 1"/>
          <p:cNvSpPr>
            <a:spLocks noGrp="1" noChangeArrowheads="1"/>
          </p:cNvSpPr>
          <p:nvPr>
            <p:ph type="body" sz="quarter" idx="4294967295"/>
          </p:nvPr>
        </p:nvSpPr>
        <p:spPr bwMode="auto">
          <a:xfrm>
            <a:off x="510534" y="3982174"/>
            <a:ext cx="3770791"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lnSpc>
                <a:spcPct val="100000"/>
              </a:lnSpc>
              <a:spcBef>
                <a:spcPct val="0"/>
              </a:spcBef>
              <a:spcAft>
                <a:spcPct val="0"/>
              </a:spcAft>
              <a:buClr>
                <a:schemeClr val="accent5"/>
              </a:buCl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Accessory Dependency</a:t>
            </a:r>
          </a:p>
          <a:p>
            <a:pPr lvl="0" algn="just" eaLnBrk="0" fontAlgn="base" hangingPunct="0">
              <a:lnSpc>
                <a:spcPct val="100000"/>
              </a:lnSpc>
              <a:spcBef>
                <a:spcPct val="0"/>
              </a:spcBef>
              <a:spcAft>
                <a:spcPct val="0"/>
              </a:spcAft>
              <a:buClr>
                <a:schemeClr val="accent5"/>
              </a:buCl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Lighting Sensitivity</a:t>
            </a:r>
          </a:p>
          <a:p>
            <a:pPr lvl="0" algn="just" eaLnBrk="0" fontAlgn="base" hangingPunct="0">
              <a:lnSpc>
                <a:spcPct val="100000"/>
              </a:lnSpc>
              <a:spcBef>
                <a:spcPct val="0"/>
              </a:spcBef>
              <a:spcAft>
                <a:spcPct val="0"/>
              </a:spcAft>
              <a:buClr>
                <a:schemeClr val="accent5"/>
              </a:buCl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Low Accuracy</a:t>
            </a:r>
          </a:p>
          <a:p>
            <a:pPr lvl="0" algn="just" eaLnBrk="0" fontAlgn="base" hangingPunct="0">
              <a:lnSpc>
                <a:spcPct val="100000"/>
              </a:lnSpc>
              <a:spcBef>
                <a:spcPct val="0"/>
              </a:spcBef>
              <a:spcAft>
                <a:spcPct val="0"/>
              </a:spcAft>
              <a:buClr>
                <a:schemeClr val="accent5"/>
              </a:buCl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Limited Interaction Range</a:t>
            </a:r>
          </a:p>
          <a:p>
            <a:pPr lvl="0" algn="just" eaLnBrk="0" fontAlgn="base" hangingPunct="0">
              <a:lnSpc>
                <a:spcPct val="100000"/>
              </a:lnSpc>
              <a:spcBef>
                <a:spcPct val="0"/>
              </a:spcBef>
              <a:spcAft>
                <a:spcPct val="0"/>
              </a:spcAft>
              <a:buClr>
                <a:schemeClr val="accent5"/>
              </a:buCl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Lack of Gesture Diversity</a:t>
            </a:r>
          </a:p>
        </p:txBody>
      </p:sp>
    </p:spTree>
    <p:extLst>
      <p:ext uri="{BB962C8B-B14F-4D97-AF65-F5344CB8AC3E}">
        <p14:creationId xmlns:p14="http://schemas.microsoft.com/office/powerpoint/2010/main" val="38915161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9577" y="357103"/>
            <a:ext cx="8333222" cy="877513"/>
          </a:xfrm>
        </p:spPr>
        <p:txBody>
          <a:bodyPr/>
          <a:lstStyle/>
          <a:p>
            <a:r>
              <a:rPr lang="en-US" dirty="0">
                <a:latin typeface="Times New Roman" panose="02020603050405020304" pitchFamily="18" charset="0"/>
                <a:cs typeface="Times New Roman" panose="02020603050405020304" pitchFamily="18" charset="0"/>
              </a:rPr>
              <a:t>PROPOSED </a:t>
            </a:r>
            <a:r>
              <a:rPr lang="en-US" dirty="0" smtClean="0">
                <a:latin typeface="Times New Roman" panose="02020603050405020304" pitchFamily="18" charset="0"/>
                <a:cs typeface="Times New Roman" panose="02020603050405020304" pitchFamily="18" charset="0"/>
              </a:rPr>
              <a:t>SYSTEM</a:t>
            </a:r>
            <a:endParaRPr lang="en-US" dirty="0"/>
          </a:p>
        </p:txBody>
      </p:sp>
      <p:sp>
        <p:nvSpPr>
          <p:cNvPr id="8" name="Oval 7"/>
          <p:cNvSpPr/>
          <p:nvPr/>
        </p:nvSpPr>
        <p:spPr>
          <a:xfrm>
            <a:off x="10994569" y="157505"/>
            <a:ext cx="1045029" cy="63835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014B79"/>
                </a:solidFill>
                <a:latin typeface="Times New Roman" panose="02020603050405020304" pitchFamily="18" charset="0"/>
                <a:cs typeface="Times New Roman" panose="02020603050405020304" pitchFamily="18" charset="0"/>
              </a:rPr>
              <a:t>AI</a:t>
            </a:r>
            <a:endParaRPr lang="en-US" sz="3200" b="1" dirty="0">
              <a:solidFill>
                <a:srgbClr val="014B79"/>
              </a:solidFill>
              <a:latin typeface="Times New Roman" panose="02020603050405020304" pitchFamily="18" charset="0"/>
              <a:cs typeface="Times New Roman" panose="02020603050405020304" pitchFamily="18" charset="0"/>
            </a:endParaRPr>
          </a:p>
        </p:txBody>
      </p:sp>
      <p:sp>
        <p:nvSpPr>
          <p:cNvPr id="9" name="Title 13">
            <a:extLst>
              <a:ext uri="{FF2B5EF4-FFF2-40B4-BE49-F238E27FC236}">
                <a16:creationId xmlns:a16="http://schemas.microsoft.com/office/drawing/2014/main" xmlns="" id="{F64048FA-1C7E-4BEF-8273-A6490A2211F4}"/>
              </a:ext>
            </a:extLst>
          </p:cNvPr>
          <p:cNvSpPr txBox="1">
            <a:spLocks/>
          </p:cNvSpPr>
          <p:nvPr/>
        </p:nvSpPr>
        <p:spPr>
          <a:xfrm>
            <a:off x="549577" y="2926357"/>
            <a:ext cx="4741620" cy="862643"/>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en-US" dirty="0" smtClean="0">
                <a:latin typeface="Times New Roman" panose="02020603050405020304" pitchFamily="18" charset="0"/>
                <a:ea typeface="Times New Roman" panose="02020603050405020304" pitchFamily="18" charset="0"/>
              </a:rPr>
              <a:t>ADVANTAGES:</a:t>
            </a:r>
            <a:endParaRPr lang="en-US" b="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4877" y="3140770"/>
            <a:ext cx="2761714" cy="309093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Rectangle 1"/>
          <p:cNvSpPr>
            <a:spLocks noGrp="1" noChangeArrowheads="1"/>
          </p:cNvSpPr>
          <p:nvPr>
            <p:ph type="body" sz="quarter" idx="4294967295"/>
          </p:nvPr>
        </p:nvSpPr>
        <p:spPr bwMode="auto">
          <a:xfrm>
            <a:off x="549577" y="3942889"/>
            <a:ext cx="377079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lnSpc>
                <a:spcPct val="100000"/>
              </a:lnSpc>
              <a:spcBef>
                <a:spcPct val="0"/>
              </a:spcBef>
              <a:spcAft>
                <a:spcPct val="0"/>
              </a:spcAft>
              <a:buClr>
                <a:schemeClr val="accent5"/>
              </a:buCl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Enhanced Hygiene</a:t>
            </a:r>
          </a:p>
          <a:p>
            <a:pPr lvl="0" algn="just" eaLnBrk="0" fontAlgn="base" hangingPunct="0">
              <a:lnSpc>
                <a:spcPct val="100000"/>
              </a:lnSpc>
              <a:spcBef>
                <a:spcPct val="0"/>
              </a:spcBef>
              <a:spcAft>
                <a:spcPct val="0"/>
              </a:spcAft>
              <a:buClr>
                <a:schemeClr val="accent5"/>
              </a:buCl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Improved Accessibility</a:t>
            </a:r>
          </a:p>
          <a:p>
            <a:pPr lvl="0" algn="just" eaLnBrk="0" fontAlgn="base" hangingPunct="0">
              <a:lnSpc>
                <a:spcPct val="100000"/>
              </a:lnSpc>
              <a:spcBef>
                <a:spcPct val="0"/>
              </a:spcBef>
              <a:spcAft>
                <a:spcPct val="0"/>
              </a:spcAft>
              <a:buClr>
                <a:schemeClr val="accent5"/>
              </a:buCl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Flexibility and Convenience</a:t>
            </a:r>
          </a:p>
          <a:p>
            <a:pPr lvl="0" algn="just" eaLnBrk="0" fontAlgn="base" hangingPunct="0">
              <a:lnSpc>
                <a:spcPct val="100000"/>
              </a:lnSpc>
              <a:spcBef>
                <a:spcPct val="0"/>
              </a:spcBef>
              <a:spcAft>
                <a:spcPct val="0"/>
              </a:spcAft>
              <a:buClr>
                <a:schemeClr val="accent5"/>
              </a:buCl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Cost-Effective Implementation</a:t>
            </a:r>
          </a:p>
        </p:txBody>
      </p:sp>
      <p:sp>
        <p:nvSpPr>
          <p:cNvPr id="15" name="Rectangle 1"/>
          <p:cNvSpPr>
            <a:spLocks noGrp="1" noChangeArrowheads="1"/>
          </p:cNvSpPr>
          <p:nvPr>
            <p:ph type="body" sz="quarter" idx="4294967295"/>
          </p:nvPr>
        </p:nvSpPr>
        <p:spPr bwMode="auto">
          <a:xfrm>
            <a:off x="549577" y="1388505"/>
            <a:ext cx="815798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just">
              <a:buNone/>
            </a:pPr>
            <a:r>
              <a:rPr lang="en-US" sz="2000" dirty="0">
                <a:latin typeface="Times New Roman" panose="02020603050405020304" pitchFamily="18" charset="0"/>
                <a:cs typeface="Times New Roman" panose="02020603050405020304" pitchFamily="18" charset="0"/>
              </a:rPr>
              <a:t>The proposed system uses a webcam and </a:t>
            </a:r>
            <a:r>
              <a:rPr lang="en-US" sz="2000" dirty="0" err="1">
                <a:latin typeface="Times New Roman" panose="02020603050405020304" pitchFamily="18" charset="0"/>
                <a:cs typeface="Times New Roman" panose="02020603050405020304" pitchFamily="18" charset="0"/>
              </a:rPr>
              <a:t>MediaPipe</a:t>
            </a:r>
            <a:r>
              <a:rPr lang="en-US" sz="2000" dirty="0">
                <a:latin typeface="Times New Roman" panose="02020603050405020304" pitchFamily="18" charset="0"/>
                <a:cs typeface="Times New Roman" panose="02020603050405020304" pitchFamily="18" charset="0"/>
              </a:rPr>
              <a:t> to recognize hand gestures for </a:t>
            </a:r>
            <a:r>
              <a:rPr lang="en-US" sz="2000" dirty="0" smtClean="0">
                <a:latin typeface="Times New Roman" panose="02020603050405020304" pitchFamily="18" charset="0"/>
                <a:cs typeface="Times New Roman" panose="02020603050405020304" pitchFamily="18" charset="0"/>
              </a:rPr>
              <a:t>scrolling. Raising </a:t>
            </a:r>
            <a:r>
              <a:rPr lang="en-US" sz="2000" dirty="0">
                <a:latin typeface="Times New Roman" panose="02020603050405020304" pitchFamily="18" charset="0"/>
                <a:cs typeface="Times New Roman" panose="02020603050405020304" pitchFamily="18" charset="0"/>
              </a:rPr>
              <a:t>the index and middle fingers triggers scroll up, while lowering them triggers scroll </a:t>
            </a:r>
            <a:r>
              <a:rPr lang="en-US" sz="2000" dirty="0" smtClean="0">
                <a:latin typeface="Times New Roman" panose="02020603050405020304" pitchFamily="18" charset="0"/>
                <a:cs typeface="Times New Roman" panose="02020603050405020304" pitchFamily="18" charset="0"/>
              </a:rPr>
              <a:t>down. It </a:t>
            </a:r>
            <a:r>
              <a:rPr lang="en-US" sz="2000" dirty="0">
                <a:latin typeface="Times New Roman" panose="02020603050405020304" pitchFamily="18" charset="0"/>
                <a:cs typeface="Times New Roman" panose="02020603050405020304" pitchFamily="18" charset="0"/>
              </a:rPr>
              <a:t>replaces traditional scrolling methods with accurate, </a:t>
            </a:r>
            <a:r>
              <a:rPr lang="en-US" sz="2000" dirty="0" err="1">
                <a:latin typeface="Times New Roman" panose="02020603050405020304" pitchFamily="18" charset="0"/>
                <a:cs typeface="Times New Roman" panose="02020603050405020304" pitchFamily="18" charset="0"/>
              </a:rPr>
              <a:t>touchless</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control. This </a:t>
            </a:r>
            <a:r>
              <a:rPr lang="en-US" sz="2000" dirty="0">
                <a:latin typeface="Times New Roman" panose="02020603050405020304" pitchFamily="18" charset="0"/>
                <a:cs typeface="Times New Roman" panose="02020603050405020304" pitchFamily="18" charset="0"/>
              </a:rPr>
              <a:t>ensures smooth and convenient navigation without physical input.</a:t>
            </a:r>
          </a:p>
        </p:txBody>
      </p:sp>
    </p:spTree>
    <p:extLst>
      <p:ext uri="{BB962C8B-B14F-4D97-AF65-F5344CB8AC3E}">
        <p14:creationId xmlns:p14="http://schemas.microsoft.com/office/powerpoint/2010/main" val="9803724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IN" dirty="0" smtClean="0">
                <a:latin typeface="Times New Roman" panose="02020603050405020304" pitchFamily="18" charset="0"/>
                <a:cs typeface="Times New Roman" panose="02020603050405020304" pitchFamily="18" charset="0"/>
              </a:rPr>
              <a:t>SYSTEM REQUIREMENTS </a:t>
            </a:r>
            <a:endParaRPr lang="en-US" dirty="0">
              <a:latin typeface="Times New Roman" panose="02020603050405020304" pitchFamily="18" charset="0"/>
              <a:cs typeface="Times New Roman" panose="02020603050405020304" pitchFamily="18" charset="0"/>
            </a:endParaRPr>
          </a:p>
        </p:txBody>
      </p:sp>
      <p:sp>
        <p:nvSpPr>
          <p:cNvPr id="8" name="Rectangle 1"/>
          <p:cNvSpPr>
            <a:spLocks noGrp="1" noChangeArrowheads="1"/>
          </p:cNvSpPr>
          <p:nvPr>
            <p:ph type="body" sz="quarter" idx="4294967295"/>
          </p:nvPr>
        </p:nvSpPr>
        <p:spPr bwMode="auto">
          <a:xfrm>
            <a:off x="518678" y="1611946"/>
            <a:ext cx="6593885" cy="4447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nSpc>
                <a:spcPct val="100000"/>
              </a:lnSpc>
              <a:buNone/>
            </a:pPr>
            <a:r>
              <a:rPr lang="en-US" b="1" dirty="0">
                <a:latin typeface="Times New Roman" panose="02020603050405020304" pitchFamily="18" charset="0"/>
                <a:cs typeface="Times New Roman" panose="02020603050405020304" pitchFamily="18" charset="0"/>
              </a:rPr>
              <a:t>Hardware </a:t>
            </a:r>
            <a:r>
              <a:rPr lang="en-US" b="1" dirty="0" smtClean="0">
                <a:latin typeface="Times New Roman" panose="02020603050405020304" pitchFamily="18" charset="0"/>
                <a:cs typeface="Times New Roman" panose="02020603050405020304" pitchFamily="18" charset="0"/>
              </a:rPr>
              <a:t>Requirements</a:t>
            </a:r>
            <a:endParaRPr lang="en-US" b="1" dirty="0">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Processor</a:t>
            </a:r>
            <a:r>
              <a:rPr lang="en-US" sz="2000" dirty="0">
                <a:latin typeface="Times New Roman" panose="02020603050405020304" pitchFamily="18" charset="0"/>
                <a:cs typeface="Times New Roman" panose="02020603050405020304" pitchFamily="18" charset="0"/>
              </a:rPr>
              <a:t>: Intel Core i3 or higher</a:t>
            </a:r>
          </a:p>
          <a:p>
            <a:pPr>
              <a:lnSpc>
                <a:spcPct val="10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RAM</a:t>
            </a:r>
            <a:r>
              <a:rPr lang="en-US" sz="2000" dirty="0">
                <a:latin typeface="Times New Roman" panose="02020603050405020304" pitchFamily="18" charset="0"/>
                <a:cs typeface="Times New Roman" panose="02020603050405020304" pitchFamily="18" charset="0"/>
              </a:rPr>
              <a:t>: Minimum 4 GB</a:t>
            </a:r>
          </a:p>
          <a:p>
            <a:pPr>
              <a:lnSpc>
                <a:spcPct val="10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Hard Disk</a:t>
            </a:r>
            <a:r>
              <a:rPr lang="en-US" sz="2000" dirty="0">
                <a:latin typeface="Times New Roman" panose="02020603050405020304" pitchFamily="18" charset="0"/>
                <a:cs typeface="Times New Roman" panose="02020603050405020304" pitchFamily="18" charset="0"/>
              </a:rPr>
              <a:t>: At least 500 GB</a:t>
            </a:r>
          </a:p>
          <a:p>
            <a:pPr algn="just">
              <a:lnSpc>
                <a:spcPct val="10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Webcam</a:t>
            </a:r>
            <a:r>
              <a:rPr lang="en-US" sz="2000" dirty="0">
                <a:latin typeface="Times New Roman" panose="02020603050405020304" pitchFamily="18" charset="0"/>
                <a:cs typeface="Times New Roman" panose="02020603050405020304" pitchFamily="18" charset="0"/>
              </a:rPr>
              <a:t>: Built-in or external </a:t>
            </a:r>
            <a:r>
              <a:rPr lang="en-US" sz="2000" dirty="0" smtClean="0">
                <a:latin typeface="Times New Roman" panose="02020603050405020304" pitchFamily="18" charset="0"/>
                <a:cs typeface="Times New Roman" panose="02020603050405020304" pitchFamily="18" charset="0"/>
              </a:rPr>
              <a:t>webcam</a:t>
            </a:r>
          </a:p>
          <a:p>
            <a:pPr marL="0" indent="0">
              <a:lnSpc>
                <a:spcPct val="100000"/>
              </a:lnSpc>
              <a:buNone/>
            </a:pPr>
            <a:endParaRPr lang="en-US" sz="2000" dirty="0" smtClean="0">
              <a:latin typeface="Times New Roman" panose="02020603050405020304" pitchFamily="18" charset="0"/>
              <a:cs typeface="Times New Roman" panose="02020603050405020304" pitchFamily="18" charset="0"/>
            </a:endParaRPr>
          </a:p>
          <a:p>
            <a:pPr marL="0" indent="0">
              <a:lnSpc>
                <a:spcPct val="100000"/>
              </a:lnSpc>
              <a:buNone/>
            </a:pPr>
            <a:r>
              <a:rPr lang="en-US" b="1" dirty="0" smtClean="0">
                <a:latin typeface="Times New Roman" panose="02020603050405020304" pitchFamily="18" charset="0"/>
                <a:cs typeface="Times New Roman" panose="02020603050405020304" pitchFamily="18" charset="0"/>
              </a:rPr>
              <a:t>Software Requirements</a:t>
            </a:r>
            <a:endParaRPr lang="en-US" b="1" dirty="0">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Operating System</a:t>
            </a:r>
            <a:r>
              <a:rPr lang="en-US" sz="2000" dirty="0">
                <a:latin typeface="Times New Roman" panose="02020603050405020304" pitchFamily="18" charset="0"/>
                <a:cs typeface="Times New Roman" panose="02020603050405020304" pitchFamily="18" charset="0"/>
              </a:rPr>
              <a:t>: Windows 7</a:t>
            </a:r>
          </a:p>
          <a:p>
            <a:pPr>
              <a:lnSpc>
                <a:spcPct val="10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Programming Language</a:t>
            </a:r>
            <a:r>
              <a:rPr lang="en-US" sz="2000" dirty="0">
                <a:latin typeface="Times New Roman" panose="02020603050405020304" pitchFamily="18" charset="0"/>
                <a:cs typeface="Times New Roman" panose="02020603050405020304" pitchFamily="18" charset="0"/>
              </a:rPr>
              <a:t>: Python</a:t>
            </a:r>
          </a:p>
          <a:p>
            <a:pPr>
              <a:lnSpc>
                <a:spcPct val="10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IDE</a:t>
            </a:r>
            <a:r>
              <a:rPr lang="en-US" sz="2000" dirty="0">
                <a:latin typeface="Times New Roman" panose="02020603050405020304" pitchFamily="18" charset="0"/>
                <a:cs typeface="Times New Roman" panose="02020603050405020304" pitchFamily="18" charset="0"/>
              </a:rPr>
              <a:t>: Python 3.8 or Visual Studio Code</a:t>
            </a:r>
          </a:p>
        </p:txBody>
      </p:sp>
      <p:sp>
        <p:nvSpPr>
          <p:cNvPr id="10" name="Oval 9"/>
          <p:cNvSpPr/>
          <p:nvPr/>
        </p:nvSpPr>
        <p:spPr>
          <a:xfrm>
            <a:off x="10994569" y="157505"/>
            <a:ext cx="1045029" cy="63835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014B79"/>
                </a:solidFill>
                <a:latin typeface="Times New Roman" panose="02020603050405020304" pitchFamily="18" charset="0"/>
                <a:cs typeface="Times New Roman" panose="02020603050405020304" pitchFamily="18" charset="0"/>
              </a:rPr>
              <a:t>AI</a:t>
            </a:r>
            <a:endParaRPr lang="en-US" sz="3200" b="1" dirty="0">
              <a:solidFill>
                <a:srgbClr val="014B7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8514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02013" y="221875"/>
            <a:ext cx="8333222" cy="1147969"/>
          </a:xfrm>
        </p:spPr>
        <p:txBody>
          <a:bodyPr/>
          <a:lstStyle/>
          <a:p>
            <a:r>
              <a:rPr lang="en-IN" dirty="0" smtClean="0">
                <a:latin typeface="Times New Roman" panose="02020603050405020304" pitchFamily="18" charset="0"/>
                <a:cs typeface="Times New Roman" panose="02020603050405020304" pitchFamily="18" charset="0"/>
              </a:rPr>
              <a:t>SYSTEM ARCHITECTURE </a:t>
            </a:r>
            <a:endParaRPr lang="en-US" dirty="0">
              <a:latin typeface="Times New Roman" panose="02020603050405020304" pitchFamily="18" charset="0"/>
              <a:cs typeface="Times New Roman" panose="02020603050405020304" pitchFamily="18" charset="0"/>
            </a:endParaRPr>
          </a:p>
        </p:txBody>
      </p:sp>
      <p:sp>
        <p:nvSpPr>
          <p:cNvPr id="8" name="Rectangle 1"/>
          <p:cNvSpPr>
            <a:spLocks noGrp="1" noChangeArrowheads="1"/>
          </p:cNvSpPr>
          <p:nvPr>
            <p:ph type="body" sz="quarter" idx="4294967295"/>
          </p:nvPr>
        </p:nvSpPr>
        <p:spPr bwMode="auto">
          <a:xfrm>
            <a:off x="802013" y="1829930"/>
            <a:ext cx="3061649"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lnSpc>
                <a:spcPct val="100000"/>
              </a:lnSpc>
              <a:spcBef>
                <a:spcPct val="0"/>
              </a:spcBef>
              <a:spcAft>
                <a:spcPct val="0"/>
              </a:spcAft>
              <a:buClr>
                <a:schemeClr val="accent5"/>
              </a:buCl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Input Layer: </a:t>
            </a:r>
            <a:endParaRPr lang="en-US" sz="2000" dirty="0" smtClean="0">
              <a:latin typeface="Times New Roman" panose="02020603050405020304" pitchFamily="18" charset="0"/>
              <a:cs typeface="Times New Roman" panose="02020603050405020304" pitchFamily="18" charset="0"/>
            </a:endParaRPr>
          </a:p>
          <a:p>
            <a:pPr lvl="0" algn="just" eaLnBrk="0" fontAlgn="base" hangingPunct="0">
              <a:lnSpc>
                <a:spcPct val="100000"/>
              </a:lnSpc>
              <a:spcBef>
                <a:spcPct val="0"/>
              </a:spcBef>
              <a:spcAft>
                <a:spcPct val="0"/>
              </a:spcAft>
              <a:buClr>
                <a:schemeClr val="accent5"/>
              </a:buClr>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Processing Layer</a:t>
            </a:r>
          </a:p>
          <a:p>
            <a:pPr lvl="0" algn="just" eaLnBrk="0" fontAlgn="base" hangingPunct="0">
              <a:lnSpc>
                <a:spcPct val="100000"/>
              </a:lnSpc>
              <a:spcBef>
                <a:spcPct val="0"/>
              </a:spcBef>
              <a:spcAft>
                <a:spcPct val="0"/>
              </a:spcAft>
              <a:buClr>
                <a:schemeClr val="accent5"/>
              </a:buClr>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Gesture Recognition</a:t>
            </a:r>
          </a:p>
          <a:p>
            <a:pPr lvl="0" algn="just" eaLnBrk="0" fontAlgn="base" hangingPunct="0">
              <a:lnSpc>
                <a:spcPct val="100000"/>
              </a:lnSpc>
              <a:spcBef>
                <a:spcPct val="0"/>
              </a:spcBef>
              <a:spcAft>
                <a:spcPct val="0"/>
              </a:spcAft>
              <a:buClr>
                <a:schemeClr val="accent5"/>
              </a:buClr>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Action Mapping</a:t>
            </a:r>
          </a:p>
          <a:p>
            <a:pPr lvl="0" algn="just" eaLnBrk="0" fontAlgn="base" hangingPunct="0">
              <a:lnSpc>
                <a:spcPct val="100000"/>
              </a:lnSpc>
              <a:spcBef>
                <a:spcPct val="0"/>
              </a:spcBef>
              <a:spcAft>
                <a:spcPct val="0"/>
              </a:spcAft>
              <a:buClr>
                <a:schemeClr val="accent5"/>
              </a:buClr>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Output Layer</a:t>
            </a:r>
            <a:endParaRPr lang="en-US" sz="20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stretch>
            <a:fillRect/>
          </a:stretch>
        </p:blipFill>
        <p:spPr>
          <a:xfrm>
            <a:off x="3863662" y="1514687"/>
            <a:ext cx="5541744" cy="50113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Oval 10"/>
          <p:cNvSpPr/>
          <p:nvPr/>
        </p:nvSpPr>
        <p:spPr>
          <a:xfrm>
            <a:off x="10994569" y="157505"/>
            <a:ext cx="1045029" cy="63835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014B79"/>
                </a:solidFill>
                <a:latin typeface="Times New Roman" panose="02020603050405020304" pitchFamily="18" charset="0"/>
                <a:cs typeface="Times New Roman" panose="02020603050405020304" pitchFamily="18" charset="0"/>
              </a:rPr>
              <a:t>AI</a:t>
            </a:r>
            <a:endParaRPr lang="en-US" sz="3200" b="1" dirty="0">
              <a:solidFill>
                <a:srgbClr val="014B7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1438999"/>
      </p:ext>
    </p:extLst>
  </p:cSld>
  <p:clrMapOvr>
    <a:masterClrMapping/>
  </p:clrMapOvr>
</p:sld>
</file>

<file path=ppt/theme/theme1.xml><?xml version="1.0" encoding="utf-8"?>
<a:theme xmlns:a="http://schemas.openxmlformats.org/drawingml/2006/main" name="Office Theme">
  <a:themeElements>
    <a:clrScheme name="Custom 14">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951641_Hexagon presentation light_AAS_v4" id="{358289A0-A26B-433F-AD2B-1F8832C96153}" vid="{92CDC91D-95BF-4897-87D6-494563DF79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7F4215-C6BB-44A3-9A5E-9446E6835900}">
  <ds:schemaRefs>
    <ds:schemaRef ds:uri="http://purl.org/dc/dcmitype/"/>
    <ds:schemaRef ds:uri="http://purl.org/dc/terms/"/>
    <ds:schemaRef ds:uri="http://schemas.microsoft.com/office/2006/documentManagement/types"/>
    <ds:schemaRef ds:uri="http://schemas.microsoft.com/office/2006/metadata/properties"/>
    <ds:schemaRef ds:uri="http://purl.org/dc/elements/1.1/"/>
    <ds:schemaRef ds:uri="http://schemas.microsoft.com/office/infopath/2007/PartnerControls"/>
    <ds:schemaRef ds:uri="71af3243-3dd4-4a8d-8c0d-dd76da1f02a5"/>
    <ds:schemaRef ds:uri="http://schemas.openxmlformats.org/package/2006/metadata/core-properties"/>
    <ds:schemaRef ds:uri="16c05727-aa75-4e4a-9b5f-8a80a1165891"/>
    <ds:schemaRef ds:uri="http://www.w3.org/XML/1998/namespace"/>
  </ds:schemaRefs>
</ds:datastoreItem>
</file>

<file path=customXml/itemProps2.xml><?xml version="1.0" encoding="utf-8"?>
<ds:datastoreItem xmlns:ds="http://schemas.openxmlformats.org/officeDocument/2006/customXml" ds:itemID="{A80A5AF1-8C57-4290-936E-5FD27C957251}">
  <ds:schemaRefs>
    <ds:schemaRef ds:uri="http://schemas.microsoft.com/sharepoint/v3/contenttype/forms"/>
  </ds:schemaRefs>
</ds:datastoreItem>
</file>

<file path=customXml/itemProps3.xml><?xml version="1.0" encoding="utf-8"?>
<ds:datastoreItem xmlns:ds="http://schemas.openxmlformats.org/officeDocument/2006/customXml" ds:itemID="{8F8919DE-9BD9-47A9-9F5D-16EBB96879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800</Words>
  <Application>Microsoft Office PowerPoint</Application>
  <PresentationFormat>Widescreen</PresentationFormat>
  <Paragraphs>107</Paragraphs>
  <Slides>19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宋体</vt:lpstr>
      <vt:lpstr>Arial</vt:lpstr>
      <vt:lpstr>Arial Black</vt:lpstr>
      <vt:lpstr>Calibri</vt:lpstr>
      <vt:lpstr>Calibri Light</vt:lpstr>
      <vt:lpstr>CiscoSans ExtraLight</vt:lpstr>
      <vt:lpstr>Gill Sans SemiBold</vt:lpstr>
      <vt:lpstr>Times New Roman</vt:lpstr>
      <vt:lpstr>Wingdings</vt:lpstr>
      <vt:lpstr>Wingdings 3</vt:lpstr>
      <vt:lpstr>Office Theme</vt:lpstr>
      <vt:lpstr>    TEEGALA KRISHNA REDDY ENGINEERING COLLEGE</vt:lpstr>
      <vt:lpstr>VIRTUAL MOUSE USING HAND GESTURES </vt:lpstr>
      <vt:lpstr> CONTENTS</vt:lpstr>
      <vt:lpstr>ABSTRACT</vt:lpstr>
      <vt:lpstr>INTRODUCTION</vt:lpstr>
      <vt:lpstr>EXISTING SYSTEM</vt:lpstr>
      <vt:lpstr>PROPOSED SYSTEM</vt:lpstr>
      <vt:lpstr>SYSTEM REQUIREMENTS </vt:lpstr>
      <vt:lpstr>SYSTEM ARCHITECTURE </vt:lpstr>
      <vt:lpstr>OUTPUT SCREENS</vt:lpstr>
      <vt:lpstr>OUTPUT SCREENS</vt:lpstr>
      <vt:lpstr>OUTPUT SCREENS</vt:lpstr>
      <vt:lpstr>OUTPUT SCREENS</vt:lpstr>
      <vt:lpstr>OUTPUT SCREENS</vt:lpstr>
      <vt:lpstr>OUTPUT SCREENS</vt:lpstr>
      <vt:lpstr>OUTPUT SCREENS</vt:lpstr>
      <vt:lpstr>CONCLUSION</vt:lpstr>
      <vt:lpstr> REFERENCE </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2025-03-04T15:04:09Z</dcterms:created>
  <dcterms:modified xsi:type="dcterms:W3CDTF">2025-07-05T14:52:40Z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